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7559675" cy="9720263"/>
  <p:notesSz cx="7102475" cy="9388475"/>
  <p:custShowLst>
    <p:custShow name="Diaporama personnalisé 1" id="0">
      <p:sldLst>
        <p:sld r:id="rId2"/>
        <p:sld r:id="rId4"/>
        <p:sld r:id="rId5"/>
        <p:sld r:id="rId6"/>
      </p:sldLst>
    </p:custShow>
  </p:custShow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99E67DE2-88A1-490E-BF21-1FC547D9EDDE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8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033" autoAdjust="0"/>
  </p:normalViewPr>
  <p:slideViewPr>
    <p:cSldViewPr snapToGrid="0">
      <p:cViewPr>
        <p:scale>
          <a:sx n="90" d="100"/>
          <a:sy n="90" d="100"/>
        </p:scale>
        <p:origin x="1608" y="-108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3187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AEE06315-A5B8-23AC-D78A-DEF3D1E9EB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fr-CA" dirty="0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3C48E4F-0DE0-3C61-B6C2-08C266E01D8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68FA7B9B-2E3E-4860-9D74-4EDC3C46A72C}" type="datetimeFigureOut">
              <a:rPr lang="fr-CA" smtClean="0"/>
              <a:t>2026-11-03</a:t>
            </a:fld>
            <a:endParaRPr lang="fr-CA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11C599A-5448-FFDD-AC21-1EC6881866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fr-CA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DD33AD8-475C-ADF3-1635-F0439BEB76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58C5EAFE-48F0-42A2-B748-78A679D9772D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642443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fr-CA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1FAADA28-5B93-4E93-A34D-4C1685A3125B}" type="datetimeFigureOut">
              <a:rPr lang="fr-CA" smtClean="0"/>
              <a:t>2026-11-03</a:t>
            </a:fld>
            <a:endParaRPr lang="fr-CA" dirty="0"/>
          </a:p>
        </p:txBody>
      </p:sp>
      <p:sp>
        <p:nvSpPr>
          <p:cNvPr id="4" name="Espace réservé de l'image de diapositive 3"/>
          <p:cNvSpPr>
            <a:spLocks noGrp="1" noRot="1" noChangeAspect="1"/>
          </p:cNvSpPr>
          <p:nvPr>
            <p:ph type="sldImg" idx="2"/>
          </p:nvPr>
        </p:nvSpPr>
        <p:spPr>
          <a:xfrm>
            <a:off x="2319338" y="1173163"/>
            <a:ext cx="246380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fr-CA" dirty="0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710248" y="4518204"/>
            <a:ext cx="5681980" cy="3696712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fr-CA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CBB0250D-1C5A-4E1A-B782-DFDC9F18A1EA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6307475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B0250D-1C5A-4E1A-B782-DFDC9F18A1EA}" type="slidenum">
              <a:rPr lang="fr-CA" smtClean="0"/>
              <a:t>5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5913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 diapositiv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B0250D-1C5A-4E1A-B782-DFDC9F18A1EA}" type="slidenum">
              <a:rPr lang="fr-CA" smtClean="0"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00024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B0250D-1C5A-4E1A-B782-DFDC9F18A1EA}" type="slidenum">
              <a:rPr lang="fr-CA" smtClean="0"/>
              <a:t>14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5592936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B0250D-1C5A-4E1A-B782-DFDC9F18A1EA}" type="slidenum">
              <a:rPr lang="fr-CA" smtClean="0"/>
              <a:t>18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175417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B0250D-1C5A-4E1A-B782-DFDC9F18A1EA}" type="slidenum">
              <a:rPr lang="fr-CA" smtClean="0"/>
              <a:t>19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92154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B0250D-1C5A-4E1A-B782-DFDC9F18A1EA}" type="slidenum">
              <a:rPr lang="fr-CA" smtClean="0"/>
              <a:t>22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892881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B0250D-1C5A-4E1A-B782-DFDC9F18A1EA}" type="slidenum">
              <a:rPr lang="fr-CA" smtClean="0"/>
              <a:t>23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0961565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B0250D-1C5A-4E1A-B782-DFDC9F18A1EA}" type="slidenum">
              <a:rPr lang="fr-CA" smtClean="0"/>
              <a:t>26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940774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590794"/>
            <a:ext cx="6425724" cy="3384092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105389"/>
            <a:ext cx="5669756" cy="2346813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fr-CA"/>
              <a:t>Modifier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A35B0-DD1D-42DC-B8AF-172351DD11B4}" type="datetime1">
              <a:rPr lang="fr-CA" smtClean="0"/>
              <a:t>2026-11-03</a:t>
            </a:fld>
            <a:endParaRPr lang="fr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514B-FA98-4ED7-B265-055D75AB0A78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142952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9173F-148F-46BC-88AE-2F429ADCB847}" type="datetime1">
              <a:rPr lang="fr-CA" smtClean="0"/>
              <a:t>2026-11-03</a:t>
            </a:fld>
            <a:endParaRPr lang="fr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514B-FA98-4ED7-B265-055D75AB0A78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627762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423318"/>
            <a:ext cx="6520220" cy="4043359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6504929"/>
            <a:ext cx="6520220" cy="2126307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>
                    <a:tint val="82000"/>
                  </a:schemeClr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82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82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210C-95C6-4CCD-9B40-CAF0D6931EE6}" type="datetime1">
              <a:rPr lang="fr-CA" smtClean="0"/>
              <a:t>2026-11-03</a:t>
            </a:fld>
            <a:endParaRPr lang="fr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514B-FA98-4ED7-B265-055D75AB0A78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265180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587570"/>
            <a:ext cx="3212862" cy="616741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587570"/>
            <a:ext cx="3212862" cy="616741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6DA76-97D9-49BC-A217-A5233F5FD4AF}" type="datetime1">
              <a:rPr lang="fr-CA" smtClean="0"/>
              <a:t>2026-11-03</a:t>
            </a:fld>
            <a:endParaRPr lang="fr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514B-FA98-4ED7-B265-055D75AB0A78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29131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17516"/>
            <a:ext cx="6520220" cy="1878802"/>
          </a:xfrm>
        </p:spPr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382815"/>
            <a:ext cx="3198096" cy="1167781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550596"/>
            <a:ext cx="3198096" cy="5222392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382815"/>
            <a:ext cx="3213847" cy="1167781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550596"/>
            <a:ext cx="3213847" cy="5222392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9A68-CBCD-46F5-8F2C-57ADBE480007}" type="datetime1">
              <a:rPr lang="fr-CA" smtClean="0"/>
              <a:t>2026-11-03</a:t>
            </a:fld>
            <a:endParaRPr lang="fr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514B-FA98-4ED7-B265-055D75AB0A78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577176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7ED8D-5BA6-4C5F-A877-7B10AD4179E6}" type="datetime1">
              <a:rPr lang="fr-CA" smtClean="0"/>
              <a:t>2026-11-03</a:t>
            </a:fld>
            <a:endParaRPr lang="fr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514B-FA98-4ED7-B265-055D75AB0A78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411330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5A597-B3AD-49B6-8726-66B62D90A0E7}" type="datetime1">
              <a:rPr lang="fr-CA" smtClean="0"/>
              <a:t>2026-11-03</a:t>
            </a:fld>
            <a:endParaRPr lang="fr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514B-FA98-4ED7-B265-055D75AB0A78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736441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48018"/>
            <a:ext cx="2438192" cy="2268061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399540"/>
            <a:ext cx="3827085" cy="690768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2916079"/>
            <a:ext cx="2438192" cy="5402397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B4F12-CF23-4990-812F-1255388E1520}" type="datetime1">
              <a:rPr lang="fr-CA" smtClean="0"/>
              <a:t>2026-11-03</a:t>
            </a:fld>
            <a:endParaRPr lang="fr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514B-FA98-4ED7-B265-055D75AB0A78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761165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48018"/>
            <a:ext cx="2438192" cy="2268061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399540"/>
            <a:ext cx="3827085" cy="690768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2916079"/>
            <a:ext cx="2438192" cy="5402397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5BBEB-836E-4889-9240-4EC78D2E6621}" type="datetime1">
              <a:rPr lang="fr-CA" smtClean="0"/>
              <a:t>2026-11-03</a:t>
            </a:fld>
            <a:endParaRPr lang="fr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514B-FA98-4ED7-B265-055D75AB0A78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032636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1E05-D9F0-4353-B75D-E37F9E1847DB}" type="datetime1">
              <a:rPr lang="fr-CA" smtClean="0"/>
              <a:t>2026-11-03</a:t>
            </a:fld>
            <a:endParaRPr lang="fr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514B-FA98-4ED7-B265-055D75AB0A78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144072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17514"/>
            <a:ext cx="1630055" cy="8237474"/>
          </a:xfrm>
        </p:spPr>
        <p:txBody>
          <a:bodyPr vert="eaVert"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17514"/>
            <a:ext cx="4795669" cy="8237474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C243-1F64-4AA8-ADA0-E09488AA4719}" type="datetime1">
              <a:rPr lang="fr-CA" smtClean="0"/>
              <a:t>2026-11-03</a:t>
            </a:fld>
            <a:endParaRPr lang="fr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514B-FA98-4ED7-B265-055D75AB0A78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87293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17516"/>
            <a:ext cx="6520220" cy="1878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587570"/>
            <a:ext cx="6520220" cy="6167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009246"/>
            <a:ext cx="1700927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CF180B-5576-4E94-8DB7-E94246259CD5}" type="datetime1">
              <a:rPr lang="fr-CA" smtClean="0"/>
              <a:t>2026-11-03</a:t>
            </a:fld>
            <a:endParaRPr lang="fr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009246"/>
            <a:ext cx="2551390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009246"/>
            <a:ext cx="1700927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01514B-FA98-4ED7-B265-055D75AB0A78}" type="slidenum">
              <a:rPr lang="fr-CA" smtClean="0"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804440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18" Type="http://schemas.openxmlformats.org/officeDocument/2006/relationships/slide" Target="slide19.xml"/><Relationship Id="rId26" Type="http://schemas.openxmlformats.org/officeDocument/2006/relationships/slide" Target="slide27.xml"/><Relationship Id="rId3" Type="http://schemas.openxmlformats.org/officeDocument/2006/relationships/slide" Target="slide4.xml"/><Relationship Id="rId21" Type="http://schemas.openxmlformats.org/officeDocument/2006/relationships/slide" Target="slide23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5" Type="http://schemas.openxmlformats.org/officeDocument/2006/relationships/slide" Target="slide26.xml"/><Relationship Id="rId2" Type="http://schemas.openxmlformats.org/officeDocument/2006/relationships/slide" Target="slide3.xml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29" Type="http://schemas.openxmlformats.org/officeDocument/2006/relationships/slide" Target="slide3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24" Type="http://schemas.openxmlformats.org/officeDocument/2006/relationships/slide" Target="slide25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23" Type="http://schemas.openxmlformats.org/officeDocument/2006/relationships/slide" Target="slide24.xml"/><Relationship Id="rId28" Type="http://schemas.openxmlformats.org/officeDocument/2006/relationships/slide" Target="slide29.xml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Relationship Id="rId22" Type="http://schemas.openxmlformats.org/officeDocument/2006/relationships/slide" Target="slide22.xml"/><Relationship Id="rId27" Type="http://schemas.openxmlformats.org/officeDocument/2006/relationships/slide" Target="slide2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hyperlink" Target="http://www.entreprisegf.ca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germain_fortier@hotmail.com" TargetMode="External"/><Relationship Id="rId5" Type="http://schemas.openxmlformats.org/officeDocument/2006/relationships/image" Target="../media/image5.jpeg"/><Relationship Id="rId4" Type="http://schemas.openxmlformats.org/officeDocument/2006/relationships/image" Target="../media/image4.emf"/><Relationship Id="rId9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microsoft.com/office/2007/relationships/hdphoto" Target="../media/hdphoto1.wdp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hyperlink" Target="http://www.entreprisegf.ca/" TargetMode="External"/><Relationship Id="rId4" Type="http://schemas.openxmlformats.org/officeDocument/2006/relationships/hyperlink" Target="mailto:germain_fortier@hotmail.com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13" Type="http://schemas.openxmlformats.org/officeDocument/2006/relationships/image" Target="../media/image19.emf"/><Relationship Id="rId18" Type="http://schemas.microsoft.com/office/2007/relationships/hdphoto" Target="../media/hdphoto1.wdp"/><Relationship Id="rId3" Type="http://schemas.openxmlformats.org/officeDocument/2006/relationships/image" Target="../media/image9.emf"/><Relationship Id="rId7" Type="http://schemas.openxmlformats.org/officeDocument/2006/relationships/image" Target="../media/image13.png"/><Relationship Id="rId12" Type="http://schemas.openxmlformats.org/officeDocument/2006/relationships/image" Target="../media/image18.emf"/><Relationship Id="rId1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emf"/><Relationship Id="rId5" Type="http://schemas.openxmlformats.org/officeDocument/2006/relationships/image" Target="../media/image11.png"/><Relationship Id="rId15" Type="http://schemas.openxmlformats.org/officeDocument/2006/relationships/image" Target="../media/image21.emf"/><Relationship Id="rId10" Type="http://schemas.openxmlformats.org/officeDocument/2006/relationships/image" Target="../media/image16.png"/><Relationship Id="rId4" Type="http://schemas.openxmlformats.org/officeDocument/2006/relationships/image" Target="../media/image10.emf"/><Relationship Id="rId9" Type="http://schemas.openxmlformats.org/officeDocument/2006/relationships/image" Target="../media/image15.emf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0.jpg"/><Relationship Id="rId7" Type="http://schemas.openxmlformats.org/officeDocument/2006/relationships/image" Target="../media/image34.png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Relationship Id="rId9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6.jpg"/><Relationship Id="rId7" Type="http://schemas.openxmlformats.org/officeDocument/2006/relationships/image" Target="../media/image40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emf"/><Relationship Id="rId4" Type="http://schemas.openxmlformats.org/officeDocument/2006/relationships/image" Target="../media/image37.emf"/><Relationship Id="rId9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6.emf"/><Relationship Id="rId7" Type="http://schemas.openxmlformats.org/officeDocument/2006/relationships/image" Target="../media/image8.png"/><Relationship Id="rId12" Type="http://schemas.openxmlformats.org/officeDocument/2006/relationships/image" Target="../media/image46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g"/><Relationship Id="rId11" Type="http://schemas.openxmlformats.org/officeDocument/2006/relationships/image" Target="../media/image45.emf"/><Relationship Id="rId5" Type="http://schemas.openxmlformats.org/officeDocument/2006/relationships/image" Target="../media/image42.jpg"/><Relationship Id="rId10" Type="http://schemas.openxmlformats.org/officeDocument/2006/relationships/image" Target="../media/image44.emf"/><Relationship Id="rId4" Type="http://schemas.openxmlformats.org/officeDocument/2006/relationships/image" Target="../media/image41.emf"/><Relationship Id="rId9" Type="http://schemas.openxmlformats.org/officeDocument/2006/relationships/image" Target="../media/image3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microsoft.com/office/2007/relationships/hdphoto" Target="../media/hdphoto1.wdp"/><Relationship Id="rId3" Type="http://schemas.openxmlformats.org/officeDocument/2006/relationships/image" Target="../media/image47.emf"/><Relationship Id="rId7" Type="http://schemas.openxmlformats.org/officeDocument/2006/relationships/image" Target="../media/image51.pn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5.emf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emf"/><Relationship Id="rId1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emf"/><Relationship Id="rId3" Type="http://schemas.openxmlformats.org/officeDocument/2006/relationships/image" Target="../media/image49.png"/><Relationship Id="rId7" Type="http://schemas.openxmlformats.org/officeDocument/2006/relationships/image" Target="../media/image59.em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microsoft.com/office/2007/relationships/hdphoto" Target="../media/hdphoto1.wdp"/><Relationship Id="rId5" Type="http://schemas.openxmlformats.org/officeDocument/2006/relationships/image" Target="../media/image57.emf"/><Relationship Id="rId10" Type="http://schemas.openxmlformats.org/officeDocument/2006/relationships/image" Target="../media/image8.png"/><Relationship Id="rId4" Type="http://schemas.openxmlformats.org/officeDocument/2006/relationships/image" Target="../media/image56.png"/><Relationship Id="rId9" Type="http://schemas.openxmlformats.org/officeDocument/2006/relationships/image" Target="../media/image61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emf"/><Relationship Id="rId13" Type="http://schemas.openxmlformats.org/officeDocument/2006/relationships/image" Target="../media/image8.png"/><Relationship Id="rId3" Type="http://schemas.openxmlformats.org/officeDocument/2006/relationships/image" Target="../media/image63.emf"/><Relationship Id="rId7" Type="http://schemas.openxmlformats.org/officeDocument/2006/relationships/image" Target="../media/image67.png"/><Relationship Id="rId12" Type="http://schemas.openxmlformats.org/officeDocument/2006/relationships/slide" Target="slide2.xml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emf"/><Relationship Id="rId11" Type="http://schemas.openxmlformats.org/officeDocument/2006/relationships/image" Target="../media/image71.emf"/><Relationship Id="rId5" Type="http://schemas.openxmlformats.org/officeDocument/2006/relationships/image" Target="../media/image65.emf"/><Relationship Id="rId10" Type="http://schemas.openxmlformats.org/officeDocument/2006/relationships/image" Target="../media/image70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Relationship Id="rId1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emf"/><Relationship Id="rId5" Type="http://schemas.openxmlformats.org/officeDocument/2006/relationships/image" Target="../media/image75.emf"/><Relationship Id="rId10" Type="http://schemas.microsoft.com/office/2007/relationships/hdphoto" Target="../media/hdphoto1.wdp"/><Relationship Id="rId4" Type="http://schemas.openxmlformats.org/officeDocument/2006/relationships/image" Target="../media/image74.emf"/><Relationship Id="rId9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emf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emf"/><Relationship Id="rId11" Type="http://schemas.microsoft.com/office/2007/relationships/hdphoto" Target="../media/hdphoto1.wdp"/><Relationship Id="rId5" Type="http://schemas.openxmlformats.org/officeDocument/2006/relationships/image" Target="../media/image80.png"/><Relationship Id="rId10" Type="http://schemas.openxmlformats.org/officeDocument/2006/relationships/image" Target="../media/image8.png"/><Relationship Id="rId4" Type="http://schemas.openxmlformats.org/officeDocument/2006/relationships/image" Target="../media/image79.emf"/><Relationship Id="rId9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85.png"/><Relationship Id="rId7" Type="http://schemas.openxmlformats.org/officeDocument/2006/relationships/slide" Target="slide2.xml"/><Relationship Id="rId2" Type="http://schemas.openxmlformats.org/officeDocument/2006/relationships/image" Target="../media/image8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emf"/><Relationship Id="rId5" Type="http://schemas.openxmlformats.org/officeDocument/2006/relationships/image" Target="../media/image87.png"/><Relationship Id="rId4" Type="http://schemas.openxmlformats.org/officeDocument/2006/relationships/image" Target="../media/image86.png"/><Relationship Id="rId9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emf"/><Relationship Id="rId3" Type="http://schemas.openxmlformats.org/officeDocument/2006/relationships/image" Target="../media/image90.emf"/><Relationship Id="rId7" Type="http://schemas.openxmlformats.org/officeDocument/2006/relationships/image" Target="../media/image94.emf"/><Relationship Id="rId12" Type="http://schemas.microsoft.com/office/2007/relationships/hdphoto" Target="../media/hdphoto1.wdp"/><Relationship Id="rId2" Type="http://schemas.openxmlformats.org/officeDocument/2006/relationships/image" Target="../media/image8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png"/><Relationship Id="rId11" Type="http://schemas.openxmlformats.org/officeDocument/2006/relationships/image" Target="../media/image8.png"/><Relationship Id="rId5" Type="http://schemas.openxmlformats.org/officeDocument/2006/relationships/image" Target="../media/image92.emf"/><Relationship Id="rId10" Type="http://schemas.openxmlformats.org/officeDocument/2006/relationships/slide" Target="slide2.xml"/><Relationship Id="rId4" Type="http://schemas.openxmlformats.org/officeDocument/2006/relationships/image" Target="../media/image91.emf"/><Relationship Id="rId9" Type="http://schemas.openxmlformats.org/officeDocument/2006/relationships/image" Target="../media/image9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13" Type="http://schemas.openxmlformats.org/officeDocument/2006/relationships/image" Target="../media/image108.png"/><Relationship Id="rId18" Type="http://schemas.openxmlformats.org/officeDocument/2006/relationships/image" Target="../media/image113.emf"/><Relationship Id="rId3" Type="http://schemas.openxmlformats.org/officeDocument/2006/relationships/image" Target="../media/image98.emf"/><Relationship Id="rId21" Type="http://schemas.openxmlformats.org/officeDocument/2006/relationships/slide" Target="slide2.xml"/><Relationship Id="rId7" Type="http://schemas.openxmlformats.org/officeDocument/2006/relationships/image" Target="../media/image102.emf"/><Relationship Id="rId12" Type="http://schemas.openxmlformats.org/officeDocument/2006/relationships/image" Target="../media/image107.emf"/><Relationship Id="rId17" Type="http://schemas.openxmlformats.org/officeDocument/2006/relationships/image" Target="../media/image112.emf"/><Relationship Id="rId2" Type="http://schemas.openxmlformats.org/officeDocument/2006/relationships/image" Target="../media/image97.emf"/><Relationship Id="rId16" Type="http://schemas.openxmlformats.org/officeDocument/2006/relationships/image" Target="../media/image111.png"/><Relationship Id="rId20" Type="http://schemas.openxmlformats.org/officeDocument/2006/relationships/image" Target="../media/image11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emf"/><Relationship Id="rId11" Type="http://schemas.openxmlformats.org/officeDocument/2006/relationships/image" Target="../media/image106.emf"/><Relationship Id="rId5" Type="http://schemas.openxmlformats.org/officeDocument/2006/relationships/image" Target="../media/image100.emf"/><Relationship Id="rId15" Type="http://schemas.openxmlformats.org/officeDocument/2006/relationships/image" Target="../media/image110.emf"/><Relationship Id="rId23" Type="http://schemas.microsoft.com/office/2007/relationships/hdphoto" Target="../media/hdphoto1.wdp"/><Relationship Id="rId10" Type="http://schemas.openxmlformats.org/officeDocument/2006/relationships/image" Target="../media/image105.emf"/><Relationship Id="rId19" Type="http://schemas.openxmlformats.org/officeDocument/2006/relationships/image" Target="../media/image114.emf"/><Relationship Id="rId4" Type="http://schemas.openxmlformats.org/officeDocument/2006/relationships/image" Target="../media/image99.emf"/><Relationship Id="rId9" Type="http://schemas.openxmlformats.org/officeDocument/2006/relationships/image" Target="../media/image104.emf"/><Relationship Id="rId14" Type="http://schemas.openxmlformats.org/officeDocument/2006/relationships/image" Target="../media/image109.emf"/><Relationship Id="rId22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emf"/><Relationship Id="rId13" Type="http://schemas.openxmlformats.org/officeDocument/2006/relationships/image" Target="../media/image8.png"/><Relationship Id="rId3" Type="http://schemas.openxmlformats.org/officeDocument/2006/relationships/image" Target="../media/image116.emf"/><Relationship Id="rId7" Type="http://schemas.openxmlformats.org/officeDocument/2006/relationships/image" Target="../media/image120.emf"/><Relationship Id="rId12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9.png"/><Relationship Id="rId11" Type="http://schemas.openxmlformats.org/officeDocument/2006/relationships/image" Target="../media/image124.png"/><Relationship Id="rId5" Type="http://schemas.openxmlformats.org/officeDocument/2006/relationships/image" Target="../media/image118.png"/><Relationship Id="rId10" Type="http://schemas.openxmlformats.org/officeDocument/2006/relationships/image" Target="../media/image123.png"/><Relationship Id="rId4" Type="http://schemas.openxmlformats.org/officeDocument/2006/relationships/image" Target="../media/image117.emf"/><Relationship Id="rId9" Type="http://schemas.openxmlformats.org/officeDocument/2006/relationships/image" Target="../media/image122.png"/><Relationship Id="rId1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13" Type="http://schemas.microsoft.com/office/2007/relationships/hdphoto" Target="../media/hdphoto1.wdp"/><Relationship Id="rId3" Type="http://schemas.openxmlformats.org/officeDocument/2006/relationships/image" Target="../media/image125.emf"/><Relationship Id="rId7" Type="http://schemas.openxmlformats.org/officeDocument/2006/relationships/image" Target="../media/image129.emf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8.emf"/><Relationship Id="rId11" Type="http://schemas.openxmlformats.org/officeDocument/2006/relationships/slide" Target="slide2.xml"/><Relationship Id="rId5" Type="http://schemas.openxmlformats.org/officeDocument/2006/relationships/image" Target="../media/image127.png"/><Relationship Id="rId10" Type="http://schemas.openxmlformats.org/officeDocument/2006/relationships/image" Target="../media/image132.emf"/><Relationship Id="rId4" Type="http://schemas.openxmlformats.org/officeDocument/2006/relationships/image" Target="../media/image126.emf"/><Relationship Id="rId9" Type="http://schemas.openxmlformats.org/officeDocument/2006/relationships/image" Target="../media/image131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3" Type="http://schemas.openxmlformats.org/officeDocument/2006/relationships/image" Target="../media/image134.png"/><Relationship Id="rId7" Type="http://schemas.openxmlformats.org/officeDocument/2006/relationships/image" Target="../media/image138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7.png"/><Relationship Id="rId11" Type="http://schemas.microsoft.com/office/2007/relationships/hdphoto" Target="../media/hdphoto1.wdp"/><Relationship Id="rId5" Type="http://schemas.openxmlformats.org/officeDocument/2006/relationships/image" Target="../media/image136.emf"/><Relationship Id="rId10" Type="http://schemas.openxmlformats.org/officeDocument/2006/relationships/image" Target="../media/image8.png"/><Relationship Id="rId4" Type="http://schemas.openxmlformats.org/officeDocument/2006/relationships/image" Target="../media/image135.png"/><Relationship Id="rId9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emf"/><Relationship Id="rId13" Type="http://schemas.openxmlformats.org/officeDocument/2006/relationships/image" Target="../media/image151.png"/><Relationship Id="rId18" Type="http://schemas.microsoft.com/office/2007/relationships/hdphoto" Target="../media/hdphoto1.wdp"/><Relationship Id="rId3" Type="http://schemas.openxmlformats.org/officeDocument/2006/relationships/image" Target="../media/image141.emf"/><Relationship Id="rId7" Type="http://schemas.openxmlformats.org/officeDocument/2006/relationships/image" Target="../media/image145.emf"/><Relationship Id="rId12" Type="http://schemas.openxmlformats.org/officeDocument/2006/relationships/image" Target="../media/image150.emf"/><Relationship Id="rId17" Type="http://schemas.openxmlformats.org/officeDocument/2006/relationships/image" Target="../media/image8.png"/><Relationship Id="rId2" Type="http://schemas.openxmlformats.org/officeDocument/2006/relationships/image" Target="../media/image140.emf"/><Relationship Id="rId16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4.emf"/><Relationship Id="rId11" Type="http://schemas.openxmlformats.org/officeDocument/2006/relationships/image" Target="../media/image149.emf"/><Relationship Id="rId5" Type="http://schemas.openxmlformats.org/officeDocument/2006/relationships/image" Target="../media/image143.emf"/><Relationship Id="rId15" Type="http://schemas.openxmlformats.org/officeDocument/2006/relationships/image" Target="../media/image153.png"/><Relationship Id="rId10" Type="http://schemas.openxmlformats.org/officeDocument/2006/relationships/image" Target="../media/image148.emf"/><Relationship Id="rId4" Type="http://schemas.openxmlformats.org/officeDocument/2006/relationships/image" Target="../media/image142.emf"/><Relationship Id="rId9" Type="http://schemas.openxmlformats.org/officeDocument/2006/relationships/image" Target="../media/image147.png"/><Relationship Id="rId14" Type="http://schemas.openxmlformats.org/officeDocument/2006/relationships/image" Target="../media/image152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emf"/><Relationship Id="rId13" Type="http://schemas.openxmlformats.org/officeDocument/2006/relationships/image" Target="../media/image164.emf"/><Relationship Id="rId18" Type="http://schemas.openxmlformats.org/officeDocument/2006/relationships/image" Target="../media/image8.png"/><Relationship Id="rId3" Type="http://schemas.openxmlformats.org/officeDocument/2006/relationships/image" Target="../media/image154.emf"/><Relationship Id="rId7" Type="http://schemas.openxmlformats.org/officeDocument/2006/relationships/image" Target="../media/image158.png"/><Relationship Id="rId12" Type="http://schemas.openxmlformats.org/officeDocument/2006/relationships/image" Target="../media/image163.emf"/><Relationship Id="rId17" Type="http://schemas.openxmlformats.org/officeDocument/2006/relationships/slide" Target="slide2.xml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7.emf"/><Relationship Id="rId11" Type="http://schemas.openxmlformats.org/officeDocument/2006/relationships/image" Target="../media/image162.emf"/><Relationship Id="rId5" Type="http://schemas.openxmlformats.org/officeDocument/2006/relationships/image" Target="../media/image156.png"/><Relationship Id="rId15" Type="http://schemas.openxmlformats.org/officeDocument/2006/relationships/image" Target="../media/image166.png"/><Relationship Id="rId10" Type="http://schemas.openxmlformats.org/officeDocument/2006/relationships/image" Target="../media/image161.png"/><Relationship Id="rId19" Type="http://schemas.microsoft.com/office/2007/relationships/hdphoto" Target="../media/hdphoto1.wdp"/><Relationship Id="rId4" Type="http://schemas.openxmlformats.org/officeDocument/2006/relationships/image" Target="../media/image155.emf"/><Relationship Id="rId9" Type="http://schemas.openxmlformats.org/officeDocument/2006/relationships/image" Target="../media/image160.emf"/><Relationship Id="rId14" Type="http://schemas.openxmlformats.org/officeDocument/2006/relationships/image" Target="../media/image16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2.png"/><Relationship Id="rId13" Type="http://schemas.openxmlformats.org/officeDocument/2006/relationships/image" Target="../media/image176.emf"/><Relationship Id="rId18" Type="http://schemas.microsoft.com/office/2007/relationships/hdphoto" Target="../media/hdphoto1.wdp"/><Relationship Id="rId3" Type="http://schemas.openxmlformats.org/officeDocument/2006/relationships/image" Target="../media/image167.png"/><Relationship Id="rId7" Type="http://schemas.openxmlformats.org/officeDocument/2006/relationships/image" Target="../media/image171.emf"/><Relationship Id="rId12" Type="http://schemas.openxmlformats.org/officeDocument/2006/relationships/image" Target="../media/image175.emf"/><Relationship Id="rId17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6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0.png"/><Relationship Id="rId11" Type="http://schemas.openxmlformats.org/officeDocument/2006/relationships/image" Target="../media/image153.png"/><Relationship Id="rId5" Type="http://schemas.openxmlformats.org/officeDocument/2006/relationships/image" Target="../media/image169.emf"/><Relationship Id="rId15" Type="http://schemas.openxmlformats.org/officeDocument/2006/relationships/image" Target="../media/image178.png"/><Relationship Id="rId10" Type="http://schemas.openxmlformats.org/officeDocument/2006/relationships/image" Target="../media/image174.emf"/><Relationship Id="rId4" Type="http://schemas.openxmlformats.org/officeDocument/2006/relationships/image" Target="../media/image168.emf"/><Relationship Id="rId9" Type="http://schemas.openxmlformats.org/officeDocument/2006/relationships/image" Target="../media/image173.png"/><Relationship Id="rId14" Type="http://schemas.openxmlformats.org/officeDocument/2006/relationships/image" Target="../media/image17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5.emf"/><Relationship Id="rId13" Type="http://schemas.openxmlformats.org/officeDocument/2006/relationships/image" Target="../media/image190.emf"/><Relationship Id="rId3" Type="http://schemas.openxmlformats.org/officeDocument/2006/relationships/image" Target="../media/image180.emf"/><Relationship Id="rId7" Type="http://schemas.openxmlformats.org/officeDocument/2006/relationships/image" Target="../media/image184.emf"/><Relationship Id="rId12" Type="http://schemas.openxmlformats.org/officeDocument/2006/relationships/image" Target="../media/image189.png"/><Relationship Id="rId2" Type="http://schemas.openxmlformats.org/officeDocument/2006/relationships/image" Target="../media/image179.emf"/><Relationship Id="rId16" Type="http://schemas.microsoft.com/office/2007/relationships/hdphoto" Target="../media/hdphoto1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3.emf"/><Relationship Id="rId11" Type="http://schemas.openxmlformats.org/officeDocument/2006/relationships/image" Target="../media/image188.emf"/><Relationship Id="rId5" Type="http://schemas.openxmlformats.org/officeDocument/2006/relationships/image" Target="../media/image182.emf"/><Relationship Id="rId15" Type="http://schemas.openxmlformats.org/officeDocument/2006/relationships/image" Target="../media/image8.png"/><Relationship Id="rId10" Type="http://schemas.openxmlformats.org/officeDocument/2006/relationships/image" Target="../media/image187.emf"/><Relationship Id="rId4" Type="http://schemas.openxmlformats.org/officeDocument/2006/relationships/image" Target="../media/image181.png"/><Relationship Id="rId9" Type="http://schemas.openxmlformats.org/officeDocument/2006/relationships/image" Target="../media/image186.emf"/><Relationship Id="rId1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png"/><Relationship Id="rId13" Type="http://schemas.openxmlformats.org/officeDocument/2006/relationships/slide" Target="slide2.xml"/><Relationship Id="rId3" Type="http://schemas.openxmlformats.org/officeDocument/2006/relationships/image" Target="../media/image192.emf"/><Relationship Id="rId7" Type="http://schemas.openxmlformats.org/officeDocument/2006/relationships/image" Target="../media/image196.emf"/><Relationship Id="rId12" Type="http://schemas.openxmlformats.org/officeDocument/2006/relationships/slide" Target="slide26.xml"/><Relationship Id="rId17" Type="http://schemas.openxmlformats.org/officeDocument/2006/relationships/image" Target="../media/image202.png"/><Relationship Id="rId2" Type="http://schemas.openxmlformats.org/officeDocument/2006/relationships/image" Target="../media/image191.emf"/><Relationship Id="rId16" Type="http://schemas.openxmlformats.org/officeDocument/2006/relationships/image" Target="../media/image20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5.png"/><Relationship Id="rId11" Type="http://schemas.openxmlformats.org/officeDocument/2006/relationships/image" Target="../media/image200.png"/><Relationship Id="rId5" Type="http://schemas.openxmlformats.org/officeDocument/2006/relationships/image" Target="../media/image194.emf"/><Relationship Id="rId15" Type="http://schemas.microsoft.com/office/2007/relationships/hdphoto" Target="../media/hdphoto1.wdp"/><Relationship Id="rId10" Type="http://schemas.openxmlformats.org/officeDocument/2006/relationships/image" Target="../media/image199.emf"/><Relationship Id="rId4" Type="http://schemas.openxmlformats.org/officeDocument/2006/relationships/image" Target="../media/image193.emf"/><Relationship Id="rId9" Type="http://schemas.openxmlformats.org/officeDocument/2006/relationships/image" Target="../media/image198.emf"/><Relationship Id="rId1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image" Target="../media/image203.png"/><Relationship Id="rId7" Type="http://schemas.openxmlformats.org/officeDocument/2006/relationships/image" Target="../media/image20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6.png"/><Relationship Id="rId5" Type="http://schemas.openxmlformats.org/officeDocument/2006/relationships/image" Target="../media/image205.png"/><Relationship Id="rId10" Type="http://schemas.microsoft.com/office/2007/relationships/hdphoto" Target="../media/hdphoto1.wdp"/><Relationship Id="rId4" Type="http://schemas.openxmlformats.org/officeDocument/2006/relationships/image" Target="../media/image204.emf"/><Relationship Id="rId9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4.png"/><Relationship Id="rId13" Type="http://schemas.microsoft.com/office/2007/relationships/hdphoto" Target="../media/hdphoto1.wdp"/><Relationship Id="rId3" Type="http://schemas.openxmlformats.org/officeDocument/2006/relationships/image" Target="../media/image209.emf"/><Relationship Id="rId7" Type="http://schemas.openxmlformats.org/officeDocument/2006/relationships/image" Target="../media/image213.png"/><Relationship Id="rId12" Type="http://schemas.openxmlformats.org/officeDocument/2006/relationships/image" Target="../media/image8.png"/><Relationship Id="rId2" Type="http://schemas.openxmlformats.org/officeDocument/2006/relationships/image" Target="../media/image20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2.png"/><Relationship Id="rId11" Type="http://schemas.openxmlformats.org/officeDocument/2006/relationships/slide" Target="slide2.xml"/><Relationship Id="rId5" Type="http://schemas.openxmlformats.org/officeDocument/2006/relationships/image" Target="../media/image211.png"/><Relationship Id="rId10" Type="http://schemas.openxmlformats.org/officeDocument/2006/relationships/image" Target="../media/image216.png"/><Relationship Id="rId4" Type="http://schemas.openxmlformats.org/officeDocument/2006/relationships/image" Target="../media/image210.png"/><Relationship Id="rId9" Type="http://schemas.openxmlformats.org/officeDocument/2006/relationships/image" Target="../media/image215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3.emf"/><Relationship Id="rId3" Type="http://schemas.openxmlformats.org/officeDocument/2006/relationships/image" Target="../media/image218.png"/><Relationship Id="rId7" Type="http://schemas.openxmlformats.org/officeDocument/2006/relationships/image" Target="../media/image222.emf"/><Relationship Id="rId12" Type="http://schemas.microsoft.com/office/2007/relationships/hdphoto" Target="../media/hdphoto1.wdp"/><Relationship Id="rId2" Type="http://schemas.openxmlformats.org/officeDocument/2006/relationships/image" Target="../media/image21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1.png"/><Relationship Id="rId11" Type="http://schemas.openxmlformats.org/officeDocument/2006/relationships/image" Target="../media/image8.png"/><Relationship Id="rId5" Type="http://schemas.openxmlformats.org/officeDocument/2006/relationships/image" Target="../media/image220.emf"/><Relationship Id="rId10" Type="http://schemas.openxmlformats.org/officeDocument/2006/relationships/slide" Target="slide2.xml"/><Relationship Id="rId4" Type="http://schemas.openxmlformats.org/officeDocument/2006/relationships/image" Target="../media/image219.emf"/><Relationship Id="rId9" Type="http://schemas.openxmlformats.org/officeDocument/2006/relationships/image" Target="../media/image224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1.png"/><Relationship Id="rId13" Type="http://schemas.openxmlformats.org/officeDocument/2006/relationships/image" Target="../media/image236.emf"/><Relationship Id="rId18" Type="http://schemas.openxmlformats.org/officeDocument/2006/relationships/image" Target="../media/image8.png"/><Relationship Id="rId3" Type="http://schemas.openxmlformats.org/officeDocument/2006/relationships/image" Target="../media/image226.emf"/><Relationship Id="rId7" Type="http://schemas.openxmlformats.org/officeDocument/2006/relationships/image" Target="../media/image230.emf"/><Relationship Id="rId12" Type="http://schemas.openxmlformats.org/officeDocument/2006/relationships/image" Target="../media/image235.emf"/><Relationship Id="rId17" Type="http://schemas.openxmlformats.org/officeDocument/2006/relationships/slide" Target="slide2.xml"/><Relationship Id="rId2" Type="http://schemas.openxmlformats.org/officeDocument/2006/relationships/image" Target="../media/image225.png"/><Relationship Id="rId16" Type="http://schemas.openxmlformats.org/officeDocument/2006/relationships/image" Target="../media/image23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9.emf"/><Relationship Id="rId11" Type="http://schemas.openxmlformats.org/officeDocument/2006/relationships/image" Target="../media/image234.emf"/><Relationship Id="rId5" Type="http://schemas.openxmlformats.org/officeDocument/2006/relationships/image" Target="../media/image228.emf"/><Relationship Id="rId15" Type="http://schemas.openxmlformats.org/officeDocument/2006/relationships/image" Target="../media/image238.png"/><Relationship Id="rId10" Type="http://schemas.openxmlformats.org/officeDocument/2006/relationships/image" Target="../media/image233.emf"/><Relationship Id="rId19" Type="http://schemas.microsoft.com/office/2007/relationships/hdphoto" Target="../media/hdphoto1.wdp"/><Relationship Id="rId4" Type="http://schemas.openxmlformats.org/officeDocument/2006/relationships/image" Target="../media/image227.png"/><Relationship Id="rId9" Type="http://schemas.openxmlformats.org/officeDocument/2006/relationships/image" Target="../media/image232.emf"/><Relationship Id="rId14" Type="http://schemas.openxmlformats.org/officeDocument/2006/relationships/image" Target="../media/image237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6.png"/><Relationship Id="rId13" Type="http://schemas.openxmlformats.org/officeDocument/2006/relationships/image" Target="../media/image8.png"/><Relationship Id="rId3" Type="http://schemas.openxmlformats.org/officeDocument/2006/relationships/image" Target="../media/image241.emf"/><Relationship Id="rId7" Type="http://schemas.openxmlformats.org/officeDocument/2006/relationships/image" Target="../media/image245.emf"/><Relationship Id="rId12" Type="http://schemas.openxmlformats.org/officeDocument/2006/relationships/slide" Target="slide2.xml"/><Relationship Id="rId2" Type="http://schemas.openxmlformats.org/officeDocument/2006/relationships/image" Target="../media/image2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4.emf"/><Relationship Id="rId11" Type="http://schemas.openxmlformats.org/officeDocument/2006/relationships/hyperlink" Target="http://www.entreprisegf.ca/" TargetMode="External"/><Relationship Id="rId5" Type="http://schemas.openxmlformats.org/officeDocument/2006/relationships/image" Target="../media/image243.png"/><Relationship Id="rId10" Type="http://schemas.openxmlformats.org/officeDocument/2006/relationships/hyperlink" Target="mailto:germain_fortier@hotmail.com" TargetMode="External"/><Relationship Id="rId4" Type="http://schemas.openxmlformats.org/officeDocument/2006/relationships/image" Target="../media/image242.emf"/><Relationship Id="rId9" Type="http://schemas.openxmlformats.org/officeDocument/2006/relationships/image" Target="../media/image247.png"/><Relationship Id="rId1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>
            <a:extLst>
              <a:ext uri="{FF2B5EF4-FFF2-40B4-BE49-F238E27FC236}">
                <a16:creationId xmlns:a16="http://schemas.microsoft.com/office/drawing/2014/main" id="{CFFEB465-0A03-CE3C-B1EF-C2CABB6A8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218" y="750394"/>
            <a:ext cx="3996874" cy="8969869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7D048D8A-C069-9946-DF88-AB7E0EDD5E72}"/>
              </a:ext>
            </a:extLst>
          </p:cNvPr>
          <p:cNvSpPr txBox="1"/>
          <p:nvPr/>
        </p:nvSpPr>
        <p:spPr>
          <a:xfrm>
            <a:off x="2888673" y="1930661"/>
            <a:ext cx="480059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 algn="ctr"/>
            <a:r>
              <a:rPr lang="fr-CA" sz="36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Pour meubles et résidences </a:t>
            </a:r>
            <a:endParaRPr lang="fr-CA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669DD143-2947-B83F-4E48-E210059316AB}"/>
              </a:ext>
            </a:extLst>
          </p:cNvPr>
          <p:cNvSpPr txBox="1"/>
          <p:nvPr/>
        </p:nvSpPr>
        <p:spPr>
          <a:xfrm>
            <a:off x="4082182" y="-267218"/>
            <a:ext cx="336665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 algn="ctr"/>
            <a:r>
              <a:rPr lang="fr-CA" sz="36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Catalogue 2027 </a:t>
            </a:r>
            <a:endParaRPr lang="fr-CA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246061C1-9445-3E5C-F3C8-4EA12B6D222C}"/>
              </a:ext>
            </a:extLst>
          </p:cNvPr>
          <p:cNvSpPr txBox="1"/>
          <p:nvPr/>
        </p:nvSpPr>
        <p:spPr>
          <a:xfrm>
            <a:off x="1073250" y="1304165"/>
            <a:ext cx="446809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r>
              <a:rPr lang="fr-CA" sz="36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Quincaillerie Antique </a:t>
            </a:r>
            <a:endParaRPr lang="fr-CA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7CA2BADF-6A70-489D-BEDB-6F4C3A6F2AD8}"/>
              </a:ext>
            </a:extLst>
          </p:cNvPr>
          <p:cNvSpPr txBox="1"/>
          <p:nvPr/>
        </p:nvSpPr>
        <p:spPr>
          <a:xfrm>
            <a:off x="1087581" y="1946995"/>
            <a:ext cx="38862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r>
              <a:rPr lang="fr-CA" sz="3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Fer martelé </a:t>
            </a:r>
            <a:endParaRPr lang="fr-CA" dirty="0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CA9C5DEA-B1DE-A51F-7228-5AB0027D1008}"/>
              </a:ext>
            </a:extLst>
          </p:cNvPr>
          <p:cNvSpPr txBox="1"/>
          <p:nvPr/>
        </p:nvSpPr>
        <p:spPr>
          <a:xfrm>
            <a:off x="280553" y="339272"/>
            <a:ext cx="68961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 algn="ctr"/>
            <a:r>
              <a:rPr lang="fr-CA" sz="48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Entreprise G. Fortier </a:t>
            </a:r>
            <a:r>
              <a:rPr lang="fr-CA" sz="32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inc.</a:t>
            </a:r>
            <a:r>
              <a:rPr lang="fr-CA" sz="48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F7DA76B8-AE03-B53F-BE74-48402E5EC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391275" y="9009246"/>
            <a:ext cx="648672" cy="517514"/>
          </a:xfrm>
        </p:spPr>
        <p:txBody>
          <a:bodyPr/>
          <a:lstStyle/>
          <a:p>
            <a:fld id="{2B01514B-FA98-4ED7-B265-055D75AB0A78}" type="slidenum">
              <a:rPr lang="fr-CA" sz="1400" smtClean="0">
                <a:solidFill>
                  <a:schemeClr val="tx1"/>
                </a:solidFill>
              </a:rPr>
              <a:t>1</a:t>
            </a:fld>
            <a:endParaRPr lang="fr-CA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414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au 7">
            <a:extLst>
              <a:ext uri="{FF2B5EF4-FFF2-40B4-BE49-F238E27FC236}">
                <a16:creationId xmlns:a16="http://schemas.microsoft.com/office/drawing/2014/main" id="{D77DCC55-B321-8477-4F6F-D5A7996485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9365316"/>
              </p:ext>
            </p:extLst>
          </p:nvPr>
        </p:nvGraphicFramePr>
        <p:xfrm>
          <a:off x="0" y="770744"/>
          <a:ext cx="7559676" cy="82927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5019">
                  <a:extLst>
                    <a:ext uri="{9D8B030D-6E8A-4147-A177-3AD203B41FA5}">
                      <a16:colId xmlns:a16="http://schemas.microsoft.com/office/drawing/2014/main" val="350103823"/>
                    </a:ext>
                  </a:extLst>
                </a:gridCol>
                <a:gridCol w="6894657">
                  <a:extLst>
                    <a:ext uri="{9D8B030D-6E8A-4147-A177-3AD203B41FA5}">
                      <a16:colId xmlns:a16="http://schemas.microsoft.com/office/drawing/2014/main" val="2850495899"/>
                    </a:ext>
                  </a:extLst>
                </a:gridCol>
              </a:tblGrid>
              <a:tr h="387392">
                <a:tc>
                  <a:txBody>
                    <a:bodyPr/>
                    <a:lstStyle/>
                    <a:p>
                      <a:pPr algn="ctr"/>
                      <a:endParaRPr lang="fr-CA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2000" dirty="0">
                          <a:solidFill>
                            <a:schemeClr val="tx1"/>
                          </a:solidFill>
                        </a:rPr>
                        <a:t>INDEX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26827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CA" sz="1200" dirty="0">
                          <a:hlinkClick r:id="rId2" action="ppaction://hlinksldjump"/>
                        </a:rPr>
                        <a:t>3</a:t>
                      </a:r>
                      <a:endParaRPr lang="fr-CA" sz="1200" dirty="0"/>
                    </a:p>
                    <a:p>
                      <a:pPr algn="ctr"/>
                      <a:endParaRPr lang="fr-CA" sz="1050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fr-CA" sz="1050" b="1" dirty="0">
                          <a:hlinkClick r:id="rId2" action="ppaction://hlinksldjump"/>
                        </a:rPr>
                        <a:t>LUSTRES</a:t>
                      </a:r>
                      <a:endParaRPr lang="fr-CA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8462407"/>
                  </a:ext>
                </a:extLst>
              </a:tr>
              <a:tr h="271125">
                <a:tc>
                  <a:txBody>
                    <a:bodyPr/>
                    <a:lstStyle/>
                    <a:p>
                      <a:pPr algn="ctr"/>
                      <a:r>
                        <a:rPr lang="fr-CA" sz="1200" baseline="0" dirty="0">
                          <a:hlinkClick r:id="rId3" action="ppaction://hlinksldjump"/>
                        </a:rPr>
                        <a:t>4</a:t>
                      </a:r>
                      <a:endParaRPr lang="fr-CA" sz="12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hlinkClick r:id="rId3" action="ppaction://hlinksldjump" tooltip="GIROUETTES"/>
                        </a:rPr>
                        <a:t>GIROUETTES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4839681"/>
                  </a:ext>
                </a:extLst>
              </a:tr>
              <a:tr h="294148">
                <a:tc>
                  <a:txBody>
                    <a:bodyPr/>
                    <a:lstStyle/>
                    <a:p>
                      <a:pPr lvl="0" algn="ctr"/>
                      <a:r>
                        <a:rPr lang="fr-CA" sz="1200" dirty="0">
                          <a:hlinkClick r:id="rId4" action="ppaction://hlinksldjump"/>
                        </a:rPr>
                        <a:t>5</a:t>
                      </a:r>
                      <a:endParaRPr lang="fr-C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5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4" action="ppaction://hlinksldjump"/>
                        </a:rPr>
                        <a:t>PAUMELLES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3075833"/>
                  </a:ext>
                </a:extLst>
              </a:tr>
              <a:tr h="297994">
                <a:tc>
                  <a:txBody>
                    <a:bodyPr/>
                    <a:lstStyle/>
                    <a:p>
                      <a:pPr algn="ctr"/>
                      <a:r>
                        <a:rPr lang="fr-CA" sz="1400" dirty="0">
                          <a:hlinkClick r:id="rId5" action="ppaction://hlinksldjump"/>
                        </a:rPr>
                        <a:t>6</a:t>
                      </a:r>
                      <a:endParaRPr lang="fr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5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5" action="ppaction://hlinksldjump"/>
                        </a:rPr>
                        <a:t>VERROUS </a:t>
                      </a:r>
                      <a:endParaRPr lang="fr-CA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127413"/>
                  </a:ext>
                </a:extLst>
              </a:tr>
              <a:tr h="307764">
                <a:tc>
                  <a:txBody>
                    <a:bodyPr/>
                    <a:lstStyle/>
                    <a:p>
                      <a:pPr algn="ctr"/>
                      <a:r>
                        <a:rPr lang="fr-CA" sz="1200" dirty="0">
                          <a:hlinkClick r:id="rId6" action="ppaction://hlinksldjump"/>
                        </a:rPr>
                        <a:t>7</a:t>
                      </a:r>
                      <a:endParaRPr lang="fr-C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6" action="ppaction://hlinksldjump"/>
                        </a:rPr>
                        <a:t>VERROUS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5575569"/>
                  </a:ext>
                </a:extLst>
              </a:tr>
              <a:tr h="268194">
                <a:tc>
                  <a:txBody>
                    <a:bodyPr/>
                    <a:lstStyle/>
                    <a:p>
                      <a:pPr algn="ctr"/>
                      <a:r>
                        <a:rPr lang="fr-CA" sz="1200" dirty="0">
                          <a:hlinkClick r:id="rId7" action="ppaction://hlinksldjump"/>
                        </a:rPr>
                        <a:t>8</a:t>
                      </a:r>
                      <a:endParaRPr lang="fr-C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7" action="ppaction://hlinksldjump"/>
                        </a:rPr>
                        <a:t>LOQUETS POUCIERS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98458"/>
                  </a:ext>
                </a:extLst>
              </a:tr>
              <a:tr h="253295">
                <a:tc>
                  <a:txBody>
                    <a:bodyPr/>
                    <a:lstStyle/>
                    <a:p>
                      <a:pPr algn="ctr"/>
                      <a:r>
                        <a:rPr lang="fr-CA" sz="1100" dirty="0">
                          <a:hlinkClick r:id="rId8" action="ppaction://hlinksldjump"/>
                        </a:rPr>
                        <a:t>9</a:t>
                      </a:r>
                      <a:endParaRPr lang="fr-CA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8" action="ppaction://hlinksldjump"/>
                        </a:rPr>
                        <a:t>LOQUETS POUCIERS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6754444"/>
                  </a:ext>
                </a:extLst>
              </a:tr>
              <a:tr h="253295">
                <a:tc>
                  <a:txBody>
                    <a:bodyPr/>
                    <a:lstStyle/>
                    <a:p>
                      <a:pPr algn="ctr"/>
                      <a:r>
                        <a:rPr lang="fr-CA" sz="1100" dirty="0">
                          <a:hlinkClick r:id="rId9" action="ppaction://hlinksldjump"/>
                        </a:rPr>
                        <a:t>10</a:t>
                      </a:r>
                      <a:endParaRPr lang="fr-CA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9" action="ppaction://hlinksldjump"/>
                        </a:rPr>
                        <a:t>LOQUETS POUCIERS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224486"/>
                  </a:ext>
                </a:extLst>
              </a:tr>
              <a:tr h="268194">
                <a:tc>
                  <a:txBody>
                    <a:bodyPr/>
                    <a:lstStyle/>
                    <a:p>
                      <a:pPr algn="ctr"/>
                      <a:r>
                        <a:rPr lang="fr-CA" sz="1200" dirty="0">
                          <a:hlinkClick r:id="rId10" action="ppaction://hlinksldjump"/>
                        </a:rPr>
                        <a:t>11</a:t>
                      </a:r>
                      <a:endParaRPr lang="fr-C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10" action="ppaction://hlinksldjump"/>
                        </a:rPr>
                        <a:t>Plans d’installation page 10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608350"/>
                  </a:ext>
                </a:extLst>
              </a:tr>
              <a:tr h="245845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11" action="ppaction://hlinksldjump"/>
                        </a:rPr>
                        <a:t>12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11" action="ppaction://hlinksldjump"/>
                        </a:rPr>
                        <a:t>LOQUETS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1428168"/>
                  </a:ext>
                </a:extLst>
              </a:tr>
              <a:tr h="245845">
                <a:tc>
                  <a:txBody>
                    <a:bodyPr/>
                    <a:lstStyle/>
                    <a:p>
                      <a:pPr algn="ctr"/>
                      <a:r>
                        <a:rPr lang="fr-CA" sz="1050" b="0" dirty="0">
                          <a:hlinkClick r:id="rId12" action="ppaction://hlinksldjump"/>
                        </a:rPr>
                        <a:t>13</a:t>
                      </a:r>
                      <a:endParaRPr lang="fr-CA" sz="105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12" action="ppaction://hlinksldjump"/>
                        </a:rPr>
                        <a:t>POIGNÉES À TIRER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0661514"/>
                  </a:ext>
                </a:extLst>
              </a:tr>
              <a:tr h="402291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13" action="ppaction://hlinksldjump"/>
                        </a:rPr>
                        <a:t>14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13" action="ppaction://hlinksldjump"/>
                        </a:rPr>
                        <a:t>CHARNIÈRES 3/16’’ AVEC GONDS DE SURFACE </a:t>
                      </a:r>
                    </a:p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13" action="ppaction://hlinksldjump"/>
                        </a:rPr>
                        <a:t>CHARNIÈRES 3/16’’ AVEC GONDS À VIS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262404"/>
                  </a:ext>
                </a:extLst>
              </a:tr>
              <a:tr h="402291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14" action="ppaction://hlinksldjump"/>
                        </a:rPr>
                        <a:t>15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14" action="ppaction://hlinksldjump"/>
                        </a:rPr>
                        <a:t>CHARNIÈRES 3/16’’ AVEC GONDS DE SURFACE </a:t>
                      </a:r>
                    </a:p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14" action="ppaction://hlinksldjump"/>
                        </a:rPr>
                        <a:t>CHARNIÈRES 3/16’’ AVEC GONDS À VIS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3499806"/>
                  </a:ext>
                </a:extLst>
              </a:tr>
              <a:tr h="292190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15" action="ppaction://hlinksldjump"/>
                        </a:rPr>
                        <a:t>16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15" action="ppaction://hlinksldjump"/>
                        </a:rPr>
                        <a:t>TARGETTES AVEC GÂCHES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3969353"/>
                  </a:ext>
                </a:extLst>
              </a:tr>
              <a:tr h="301635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16" action="ppaction://hlinksldjump"/>
                        </a:rPr>
                        <a:t>17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16" action="ppaction://hlinksldjump"/>
                        </a:rPr>
                        <a:t>TARGETTES AVEC AGRAFES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4568312"/>
                  </a:ext>
                </a:extLst>
              </a:tr>
              <a:tr h="245845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17" action="ppaction://hlinksldjump"/>
                        </a:rPr>
                        <a:t>18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17" action="ppaction://hlinksldjump"/>
                        </a:rPr>
                        <a:t>TARGETTES AVEC AGRAFES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183762"/>
                  </a:ext>
                </a:extLst>
              </a:tr>
              <a:tr h="256004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18" action="ppaction://hlinksldjump"/>
                        </a:rPr>
                        <a:t>19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dirty="0">
                          <a:hlinkClick r:id="rId18" action="ppaction://hlinksldjump"/>
                        </a:rPr>
                        <a:t>POIGNÉES BATTANTES</a:t>
                      </a:r>
                      <a:endParaRPr lang="fr-CA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7315462"/>
                  </a:ext>
                </a:extLst>
              </a:tr>
              <a:tr h="272592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19" action="ppaction://hlinksldjump"/>
                        </a:rPr>
                        <a:t>20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19" action="ppaction://hlinksldjump"/>
                        </a:rPr>
                        <a:t>GONDS AVEC LAME &amp; QUEUES DE RAT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3564003"/>
                  </a:ext>
                </a:extLst>
              </a:tr>
              <a:tr h="245845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20" action="ppaction://hlinksldjump"/>
                        </a:rPr>
                        <a:t>21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20" action="ppaction://hlinksldjump"/>
                        </a:rPr>
                        <a:t>GONDS &amp; CHARNIÈRES 3/32’’ X 3/4’’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508576"/>
                  </a:ext>
                </a:extLst>
              </a:tr>
              <a:tr h="128917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21" action="ppaction://hlinksldjump"/>
                        </a:rPr>
                        <a:t>22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22" action="ppaction://hlinksldjump"/>
                        </a:rPr>
                        <a:t>GONDS &amp; CHARNIÈRES 3/32‘’ X 1’’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243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21" action="ppaction://hlinksldjump"/>
                        </a:rPr>
                        <a:t>23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dirty="0">
                          <a:hlinkClick r:id="rId21" action="ppaction://hlinksldjump"/>
                        </a:rPr>
                        <a:t>GONDS &amp; CHARNIÈRES 1/8’’ X 1-1/4’’</a:t>
                      </a:r>
                      <a:endParaRPr lang="fr-CA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0542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23" action="ppaction://hlinksldjump"/>
                        </a:rPr>
                        <a:t>24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23" action="ppaction://hlinksldjump"/>
                        </a:rPr>
                        <a:t>ENTRÉES DE CLÉS - SERRURE - CLÉ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18405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24" action="ppaction://hlinksldjump"/>
                        </a:rPr>
                        <a:t>25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hlinkClick r:id="rId24" action="ppaction://hlinksldjump"/>
                        </a:rPr>
                        <a:t>ENTRÉES DE CLÉS - SERRURE - CLÉ </a:t>
                      </a:r>
                      <a:endParaRPr lang="fr-CA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50208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25" action="ppaction://hlinksldjump"/>
                        </a:rPr>
                        <a:t>26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5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25" action="ppaction://hlinksldjump"/>
                        </a:rPr>
                        <a:t>Plans D’installation page 25</a:t>
                      </a:r>
                      <a:endParaRPr lang="fr-CA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49114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26" action="ppaction://hlinksldjump"/>
                        </a:rPr>
                        <a:t>27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dirty="0">
                          <a:hlinkClick r:id="rId26" action="ppaction://hlinksldjump"/>
                        </a:rPr>
                        <a:t>CHARNIÈRES À PLAT &amp; COINS DECORATIFS</a:t>
                      </a:r>
                      <a:endParaRPr lang="fr-CA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0864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27" action="ppaction://hlinksldjump"/>
                        </a:rPr>
                        <a:t>28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dirty="0">
                          <a:hlinkClick r:id="rId27" action="ppaction://hlinksldjump"/>
                        </a:rPr>
                        <a:t>CHARNIÈRES À PLAT</a:t>
                      </a:r>
                      <a:endParaRPr lang="fr-CA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13976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28" action="ppaction://hlinksldjump"/>
                        </a:rPr>
                        <a:t>29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noProof="0" dirty="0">
                          <a:hlinkClick r:id="rId28" action="ppaction://hlinksldjump"/>
                        </a:rPr>
                        <a:t>CROCHETS &amp; OEILLETS</a:t>
                      </a:r>
                      <a:endParaRPr lang="fr-CA" sz="105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430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CA" sz="1050" dirty="0">
                          <a:hlinkClick r:id="rId29" action="ppaction://hlinksldjump"/>
                        </a:rPr>
                        <a:t>30</a:t>
                      </a:r>
                      <a:endParaRPr lang="fr-CA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050" b="1" i="0" u="none" strike="noStrike" baseline="0" dirty="0">
                          <a:latin typeface="Calibri" panose="020F0502020204030204" pitchFamily="34" charset="0"/>
                          <a:hlinkClick r:id="rId29" action="ppaction://hlinksldjump"/>
                        </a:rPr>
                        <a:t>UNITÉS SUR MESURE </a:t>
                      </a:r>
                      <a:endParaRPr lang="fr-CA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0385320"/>
                  </a:ext>
                </a:extLst>
              </a:tr>
            </a:tbl>
          </a:graphicData>
        </a:graphic>
      </p:graphicFrame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2356638-0184-B332-6BE8-3BCCC99AB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52260" y="9009246"/>
            <a:ext cx="367665" cy="517514"/>
          </a:xfrm>
        </p:spPr>
        <p:txBody>
          <a:bodyPr/>
          <a:lstStyle/>
          <a:p>
            <a:fld id="{2B01514B-FA98-4ED7-B265-055D75AB0A78}" type="slidenum">
              <a:rPr lang="fr-CA" sz="1400" smtClean="0">
                <a:solidFill>
                  <a:schemeClr val="tx1"/>
                </a:solidFill>
              </a:rPr>
              <a:t>2</a:t>
            </a:fld>
            <a:endParaRPr lang="fr-CA" sz="1400" dirty="0">
              <a:solidFill>
                <a:schemeClr val="tx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95C3553-7261-E4CF-C10D-A1249D555696}"/>
              </a:ext>
            </a:extLst>
          </p:cNvPr>
          <p:cNvSpPr txBox="1"/>
          <p:nvPr/>
        </p:nvSpPr>
        <p:spPr>
          <a:xfrm>
            <a:off x="2878667" y="135466"/>
            <a:ext cx="26203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b="1" dirty="0"/>
              <a:t>CATALOGUE 2027</a:t>
            </a:r>
          </a:p>
        </p:txBody>
      </p:sp>
    </p:spTree>
    <p:extLst>
      <p:ext uri="{BB962C8B-B14F-4D97-AF65-F5344CB8AC3E}">
        <p14:creationId xmlns:p14="http://schemas.microsoft.com/office/powerpoint/2010/main" val="1852244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F879E-57E3-8A08-9B37-FF88008322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12DACD1B-9E6D-16C6-8D35-06A9C21400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50" y="656774"/>
            <a:ext cx="5970174" cy="5145626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43728DEB-EB32-DA08-198B-02D46CC587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090" y="6187353"/>
            <a:ext cx="1371719" cy="2095682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78B4DC8-731E-A019-84F9-06D828C8A42B}"/>
              </a:ext>
            </a:extLst>
          </p:cNvPr>
          <p:cNvSpPr txBox="1"/>
          <p:nvPr/>
        </p:nvSpPr>
        <p:spPr>
          <a:xfrm>
            <a:off x="893619" y="4172605"/>
            <a:ext cx="133696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$ 6000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.00 </a:t>
            </a:r>
            <a:endParaRPr lang="fr-CA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A2247868-E336-9141-7619-1AD2C40E99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6959" y="5093348"/>
            <a:ext cx="567541" cy="518112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68CAD64-D79D-91A1-66D0-7109BADACD4D}"/>
              </a:ext>
            </a:extLst>
          </p:cNvPr>
          <p:cNvSpPr txBox="1"/>
          <p:nvPr/>
        </p:nvSpPr>
        <p:spPr>
          <a:xfrm>
            <a:off x="977648" y="5388322"/>
            <a:ext cx="1101227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Blackadder ITC" panose="04020505051007020D02" pitchFamily="82" charset="0"/>
            </a:endParaRPr>
          </a:p>
          <a:p>
            <a:r>
              <a:rPr lang="fr-CA" sz="1100" b="0" i="0" u="none" strike="noStrike" baseline="0" dirty="0">
                <a:solidFill>
                  <a:srgbClr val="000000"/>
                </a:solidFill>
                <a:latin typeface="Blackadder ITC" panose="04020505051007020D02" pitchFamily="82" charset="0"/>
              </a:rPr>
              <a:t>Signé et Limité </a:t>
            </a:r>
            <a:endParaRPr lang="fr-CA" sz="1100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E86C66D3-9B69-1A53-B0F1-5A1B26363EAD}"/>
              </a:ext>
            </a:extLst>
          </p:cNvPr>
          <p:cNvSpPr txBox="1"/>
          <p:nvPr/>
        </p:nvSpPr>
        <p:spPr>
          <a:xfrm>
            <a:off x="5031222" y="4172605"/>
            <a:ext cx="1565522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Hauteur 30 ’’ </a:t>
            </a:r>
            <a:endParaRPr lang="fr-CA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fr-CA" b="0" i="0" u="none" strike="noStrike" baseline="0" dirty="0">
              <a:latin typeface="Calibri" panose="020F0502020204030204" pitchFamily="34" charset="0"/>
            </a:endParaRPr>
          </a:p>
          <a:p>
            <a:r>
              <a:rPr lang="fr-CA" b="1" i="1" u="none" strike="noStrike" baseline="0" dirty="0">
                <a:latin typeface="Calibri" panose="020F0502020204030204" pitchFamily="34" charset="0"/>
              </a:rPr>
              <a:t>Diamètre 37 ‘’ </a:t>
            </a:r>
            <a:endParaRPr lang="fr-CA" b="0" i="0" u="none" strike="noStrike" baseline="0" dirty="0">
              <a:latin typeface="Calibri" panose="020F0502020204030204" pitchFamily="34" charset="0"/>
            </a:endParaRPr>
          </a:p>
          <a:p>
            <a:endParaRPr lang="fr-CA" b="0" i="0" u="none" strike="noStrike" baseline="0" dirty="0">
              <a:latin typeface="Calibri" panose="020F0502020204030204" pitchFamily="34" charset="0"/>
            </a:endParaRPr>
          </a:p>
          <a:p>
            <a:r>
              <a:rPr lang="fr-CA" b="1" i="0" u="none" strike="noStrike" baseline="0" dirty="0">
                <a:latin typeface="Calibri" panose="020F0502020204030204" pitchFamily="34" charset="0"/>
              </a:rPr>
              <a:t>24 Ampoules </a:t>
            </a:r>
            <a:endParaRPr lang="fr-CA" b="1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BA444FF1-0A08-3D19-5196-F7A6E9B86680}"/>
              </a:ext>
            </a:extLst>
          </p:cNvPr>
          <p:cNvSpPr txBox="1"/>
          <p:nvPr/>
        </p:nvSpPr>
        <p:spPr>
          <a:xfrm>
            <a:off x="2382982" y="110836"/>
            <a:ext cx="2812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dirty="0"/>
              <a:t>LUSTRES</a:t>
            </a:r>
            <a:endParaRPr lang="fr-CA" dirty="0"/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980756B3-65FC-A24F-E601-795E7AF535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648" y="6187353"/>
            <a:ext cx="2644442" cy="2103825"/>
          </a:xfrm>
          <a:prstGeom prst="rect">
            <a:avLst/>
          </a:prstGeom>
        </p:spPr>
      </p:pic>
      <p:sp>
        <p:nvSpPr>
          <p:cNvPr id="26" name="ZoneTexte 25">
            <a:extLst>
              <a:ext uri="{FF2B5EF4-FFF2-40B4-BE49-F238E27FC236}">
                <a16:creationId xmlns:a16="http://schemas.microsoft.com/office/drawing/2014/main" id="{2D9381AC-B27C-3DA6-D50E-BE2A6BA152A5}"/>
              </a:ext>
            </a:extLst>
          </p:cNvPr>
          <p:cNvSpPr txBox="1"/>
          <p:nvPr/>
        </p:nvSpPr>
        <p:spPr>
          <a:xfrm>
            <a:off x="893619" y="8313896"/>
            <a:ext cx="264444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Entreprise G Fortier </a:t>
            </a:r>
            <a:r>
              <a:rPr lang="fr-CA" sz="1000" b="1" dirty="0"/>
              <a:t>inc</a:t>
            </a:r>
          </a:p>
          <a:p>
            <a:r>
              <a:rPr lang="fr-CA" sz="1400" b="1" dirty="0">
                <a:hlinkClick r:id="rId6"/>
              </a:rPr>
              <a:t>germain_fortier@hotmail.com</a:t>
            </a:r>
            <a:endParaRPr lang="fr-CA" sz="1400" b="1" dirty="0"/>
          </a:p>
          <a:p>
            <a:r>
              <a:rPr lang="fr-CA" sz="1400" b="1" dirty="0"/>
              <a:t>Site web </a:t>
            </a:r>
            <a:r>
              <a:rPr lang="fr-CA" sz="1400" b="1" dirty="0">
                <a:hlinkClick r:id="rId7"/>
              </a:rPr>
              <a:t>www.entreprisegf.ca</a:t>
            </a:r>
            <a:endParaRPr lang="fr-CA" sz="1400" b="1" dirty="0"/>
          </a:p>
          <a:p>
            <a:r>
              <a:rPr lang="fr-CA" sz="1400" b="1" dirty="0"/>
              <a:t>Tél: 819-350-2070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E1105AD-DD8C-FF93-B472-9ADB5E992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68440" y="9009246"/>
            <a:ext cx="471507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3</a:t>
            </a:fld>
            <a:endParaRPr lang="fr-CA" sz="1400" b="1" dirty="0">
              <a:solidFill>
                <a:schemeClr val="tx1"/>
              </a:solidFill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003DC108-14C1-C5EB-4902-9E5D3D75682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876" y="6187353"/>
            <a:ext cx="1588564" cy="2095682"/>
          </a:xfrm>
          <a:prstGeom prst="rect">
            <a:avLst/>
          </a:prstGeom>
        </p:spPr>
      </p:pic>
      <p:sp>
        <p:nvSpPr>
          <p:cNvPr id="13" name="Flèche : haut 12">
            <a:hlinkClick r:id="rId9" action="ppaction://hlinksldjump"/>
            <a:extLst>
              <a:ext uri="{FF2B5EF4-FFF2-40B4-BE49-F238E27FC236}">
                <a16:creationId xmlns:a16="http://schemas.microsoft.com/office/drawing/2014/main" id="{F6E05EE4-E016-C686-1D1B-A28C36EB4D8F}"/>
              </a:ext>
            </a:extLst>
          </p:cNvPr>
          <p:cNvSpPr/>
          <p:nvPr/>
        </p:nvSpPr>
        <p:spPr>
          <a:xfrm>
            <a:off x="6918027" y="8577589"/>
            <a:ext cx="243840" cy="213360"/>
          </a:xfrm>
          <a:prstGeom prst="up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6838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5439AD99-552C-6ACC-C30D-316D0CC8B3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2155" y="530451"/>
            <a:ext cx="3607792" cy="8096683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6C16402-7DE0-254A-E2D1-CB1F62E661C5}"/>
              </a:ext>
            </a:extLst>
          </p:cNvPr>
          <p:cNvSpPr txBox="1"/>
          <p:nvPr/>
        </p:nvSpPr>
        <p:spPr>
          <a:xfrm>
            <a:off x="2999509" y="0"/>
            <a:ext cx="2015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</a:endParaRPr>
          </a:p>
          <a:p>
            <a:r>
              <a:rPr lang="fr-CA" sz="2400" b="1" i="0" u="none" strike="noStrike" baseline="0" dirty="0">
                <a:solidFill>
                  <a:srgbClr val="000000"/>
                </a:solidFill>
              </a:rPr>
              <a:t>GIROUETTES</a:t>
            </a:r>
            <a:r>
              <a:rPr lang="fr-CA" sz="1400" b="1" i="0" u="none" strike="noStrike" baseline="0" dirty="0">
                <a:solidFill>
                  <a:srgbClr val="000000"/>
                </a:solidFill>
              </a:rPr>
              <a:t> </a:t>
            </a:r>
            <a:endParaRPr lang="fr-CA" sz="1400" b="1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6A8CCFE-3108-BEBC-E187-D959E0C1E6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287" y="992291"/>
            <a:ext cx="2707699" cy="3993078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A921490-14CA-2404-7C61-E33F68D6AB0D}"/>
              </a:ext>
            </a:extLst>
          </p:cNvPr>
          <p:cNvSpPr txBox="1"/>
          <p:nvPr/>
        </p:nvSpPr>
        <p:spPr>
          <a:xfrm>
            <a:off x="941638" y="4800330"/>
            <a:ext cx="15294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Support de toit </a:t>
            </a:r>
            <a:endParaRPr lang="fr-CA" sz="2800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770727E2-D360-F2CD-E85D-E75CEF7F89C6}"/>
              </a:ext>
            </a:extLst>
          </p:cNvPr>
          <p:cNvSpPr txBox="1"/>
          <p:nvPr/>
        </p:nvSpPr>
        <p:spPr>
          <a:xfrm>
            <a:off x="3384549" y="202160"/>
            <a:ext cx="1202871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24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FER NATUREL </a:t>
            </a:r>
            <a:endParaRPr lang="fr-CA" sz="1400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1268BD18-ED5A-F592-6E1C-39DFFE2BD5E0}"/>
              </a:ext>
            </a:extLst>
          </p:cNvPr>
          <p:cNvSpPr txBox="1"/>
          <p:nvPr/>
        </p:nvSpPr>
        <p:spPr>
          <a:xfrm>
            <a:off x="805567" y="5878015"/>
            <a:ext cx="171994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Hauteur 15 ’’</a:t>
            </a:r>
          </a:p>
          <a:p>
            <a:r>
              <a:rPr lang="fr-CA" b="1" i="1" dirty="0">
                <a:solidFill>
                  <a:srgbClr val="000000"/>
                </a:solidFill>
                <a:latin typeface="Calibri" panose="020F0502020204030204" pitchFamily="34" charset="0"/>
              </a:rPr>
              <a:t>LONGUEUR 23’’</a:t>
            </a:r>
            <a:r>
              <a:rPr lang="fr-CA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sz="3200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C3344B2B-8C8B-6CD0-532F-71C29A89FD50}"/>
              </a:ext>
            </a:extLst>
          </p:cNvPr>
          <p:cNvSpPr txBox="1"/>
          <p:nvPr/>
        </p:nvSpPr>
        <p:spPr>
          <a:xfrm>
            <a:off x="5464652" y="2165968"/>
            <a:ext cx="1523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PARATONNERRE</a:t>
            </a:r>
          </a:p>
          <a:p>
            <a:r>
              <a:rPr lang="fr-CA" sz="1400" b="1" dirty="0"/>
              <a:t>60’’ X ¾ ‘’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310C134B-14C8-6C56-D792-CEFE27A7C2FA}"/>
              </a:ext>
            </a:extLst>
          </p:cNvPr>
          <p:cNvSpPr txBox="1"/>
          <p:nvPr/>
        </p:nvSpPr>
        <p:spPr>
          <a:xfrm>
            <a:off x="5078742" y="8335007"/>
            <a:ext cx="44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/>
              <a:t>3’’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844681CE-10A0-5282-1BA2-DE0C835880DC}"/>
              </a:ext>
            </a:extLst>
          </p:cNvPr>
          <p:cNvSpPr txBox="1"/>
          <p:nvPr/>
        </p:nvSpPr>
        <p:spPr>
          <a:xfrm>
            <a:off x="4604616" y="7594347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/>
              <a:t>14’’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C0B27208-DAF3-BECF-004B-67E71981AB33}"/>
              </a:ext>
            </a:extLst>
          </p:cNvPr>
          <p:cNvSpPr txBox="1"/>
          <p:nvPr/>
        </p:nvSpPr>
        <p:spPr>
          <a:xfrm>
            <a:off x="6005151" y="7278233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/>
              <a:t>34’’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A7DA82B4-379F-4E44-A83B-C16B6DCAB468}"/>
              </a:ext>
            </a:extLst>
          </p:cNvPr>
          <p:cNvSpPr txBox="1"/>
          <p:nvPr/>
        </p:nvSpPr>
        <p:spPr>
          <a:xfrm>
            <a:off x="762023" y="8055139"/>
            <a:ext cx="264444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Entreprise G Fortier </a:t>
            </a:r>
            <a:r>
              <a:rPr lang="fr-CA" sz="1000" b="1" dirty="0"/>
              <a:t>inc</a:t>
            </a:r>
          </a:p>
          <a:p>
            <a:r>
              <a:rPr lang="fr-CA" sz="1400" b="1" dirty="0">
                <a:hlinkClick r:id="rId4"/>
              </a:rPr>
              <a:t>germain_fortier@hotmail.com</a:t>
            </a:r>
            <a:endParaRPr lang="fr-CA" sz="1400" b="1" dirty="0"/>
          </a:p>
          <a:p>
            <a:r>
              <a:rPr lang="fr-CA" sz="1400" b="1" dirty="0"/>
              <a:t>Site web </a:t>
            </a:r>
            <a:r>
              <a:rPr lang="fr-CA" sz="1400" b="1" dirty="0">
                <a:hlinkClick r:id="rId5"/>
              </a:rPr>
              <a:t>www.entreprisegf.ca</a:t>
            </a:r>
            <a:endParaRPr lang="fr-CA" sz="1400" b="1" dirty="0"/>
          </a:p>
          <a:p>
            <a:r>
              <a:rPr lang="fr-CA" sz="1400" b="1" dirty="0"/>
              <a:t>Tél: 819-350-2070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32E13DD-7405-ACFC-7704-2A29B50E2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99860" y="9009246"/>
            <a:ext cx="540087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4</a:t>
            </a:fld>
            <a:endParaRPr lang="fr-CA" sz="1400" b="1" dirty="0">
              <a:solidFill>
                <a:schemeClr val="tx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8E14742-9D9F-C678-BF9C-DCBCDB24919E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39295" y="8586362"/>
            <a:ext cx="221456" cy="19518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B1AFDA1-7F7E-930F-E2A6-21D0590CD50F}"/>
              </a:ext>
            </a:extLst>
          </p:cNvPr>
          <p:cNvSpPr txBox="1"/>
          <p:nvPr/>
        </p:nvSpPr>
        <p:spPr>
          <a:xfrm>
            <a:off x="5518123" y="1765858"/>
            <a:ext cx="123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2000,00$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8FEE7E4-1194-B8EF-9DFF-94BB58248B67}"/>
              </a:ext>
            </a:extLst>
          </p:cNvPr>
          <p:cNvSpPr txBox="1"/>
          <p:nvPr/>
        </p:nvSpPr>
        <p:spPr>
          <a:xfrm>
            <a:off x="2361315" y="2773915"/>
            <a:ext cx="137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/>
              <a:t>1200,00$</a:t>
            </a:r>
          </a:p>
        </p:txBody>
      </p:sp>
    </p:spTree>
    <p:extLst>
      <p:ext uri="{BB962C8B-B14F-4D97-AF65-F5344CB8AC3E}">
        <p14:creationId xmlns:p14="http://schemas.microsoft.com/office/powerpoint/2010/main" val="1215345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Image 86">
            <a:extLst>
              <a:ext uri="{FF2B5EF4-FFF2-40B4-BE49-F238E27FC236}">
                <a16:creationId xmlns:a16="http://schemas.microsoft.com/office/drawing/2014/main" id="{EEAE3F7B-6098-2497-78EB-BE088953CC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652" y="6240763"/>
            <a:ext cx="1080674" cy="2452662"/>
          </a:xfrm>
          <a:prstGeom prst="rect">
            <a:avLst/>
          </a:prstGeom>
        </p:spPr>
      </p:pic>
      <p:pic>
        <p:nvPicPr>
          <p:cNvPr id="85" name="Image 84">
            <a:extLst>
              <a:ext uri="{FF2B5EF4-FFF2-40B4-BE49-F238E27FC236}">
                <a16:creationId xmlns:a16="http://schemas.microsoft.com/office/drawing/2014/main" id="{35202F0F-23EA-2755-E592-F0AF58E65C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7400" y="5933664"/>
            <a:ext cx="1295127" cy="2817361"/>
          </a:xfrm>
          <a:prstGeom prst="rect">
            <a:avLst/>
          </a:prstGeom>
        </p:spPr>
      </p:pic>
      <p:pic>
        <p:nvPicPr>
          <p:cNvPr id="83" name="Image 82">
            <a:extLst>
              <a:ext uri="{FF2B5EF4-FFF2-40B4-BE49-F238E27FC236}">
                <a16:creationId xmlns:a16="http://schemas.microsoft.com/office/drawing/2014/main" id="{B6B211DF-FFA5-E6C9-4916-137ABA3FDB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0813" y="5651426"/>
            <a:ext cx="1664875" cy="316630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9C8500-0520-9D21-0AAB-22E8A1C3FA33}"/>
              </a:ext>
            </a:extLst>
          </p:cNvPr>
          <p:cNvSpPr txBox="1"/>
          <p:nvPr/>
        </p:nvSpPr>
        <p:spPr>
          <a:xfrm>
            <a:off x="2879124" y="-159609"/>
            <a:ext cx="2088292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b="1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2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PAUMELLES </a:t>
            </a:r>
            <a:endParaRPr lang="fr-CA" sz="2800" b="1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C356023-9B38-5302-3EE1-38956BDAC6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4520" y="388429"/>
            <a:ext cx="587300" cy="47024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CDFDE61-612C-0D1A-3695-03E2FE81B5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06141" y="342383"/>
            <a:ext cx="593615" cy="487964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46D1FC6-ED43-1AB5-9DF8-B407C9C8A4E9}"/>
              </a:ext>
            </a:extLst>
          </p:cNvPr>
          <p:cNvSpPr txBox="1"/>
          <p:nvPr/>
        </p:nvSpPr>
        <p:spPr>
          <a:xfrm>
            <a:off x="4992447" y="899697"/>
            <a:ext cx="103613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2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FER NAUREL </a:t>
            </a:r>
            <a:endParaRPr lang="fr-CA" sz="2800" b="1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6975746-E44C-873E-F232-B02F079BBB36}"/>
              </a:ext>
            </a:extLst>
          </p:cNvPr>
          <p:cNvSpPr txBox="1"/>
          <p:nvPr/>
        </p:nvSpPr>
        <p:spPr>
          <a:xfrm>
            <a:off x="5963251" y="863533"/>
            <a:ext cx="125952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2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OXYDE NOIR </a:t>
            </a:r>
            <a:endParaRPr lang="fr-CA" sz="1200" b="1" dirty="0"/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A6429554-8FB7-8E3A-85EA-C1A123BAC9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6676" y="1246756"/>
            <a:ext cx="489126" cy="766333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77F4E445-9131-8608-8039-A65F1497A907}"/>
              </a:ext>
            </a:extLst>
          </p:cNvPr>
          <p:cNvSpPr txBox="1"/>
          <p:nvPr/>
        </p:nvSpPr>
        <p:spPr>
          <a:xfrm>
            <a:off x="682347" y="1267560"/>
            <a:ext cx="3914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G/L</a:t>
            </a:r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87CE7E34-DA82-9256-1702-CCCE734015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67755" y="1234472"/>
            <a:ext cx="489126" cy="766334"/>
          </a:xfrm>
          <a:prstGeom prst="rect">
            <a:avLst/>
          </a:prstGeom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51DDD89C-BE6C-4F1B-5E5D-6F78192B103A}"/>
              </a:ext>
            </a:extLst>
          </p:cNvPr>
          <p:cNvSpPr txBox="1"/>
          <p:nvPr/>
        </p:nvSpPr>
        <p:spPr>
          <a:xfrm>
            <a:off x="1673129" y="1260015"/>
            <a:ext cx="63311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00" b="1" dirty="0"/>
              <a:t>D/R</a:t>
            </a:r>
          </a:p>
        </p:txBody>
      </p:sp>
      <p:pic>
        <p:nvPicPr>
          <p:cNvPr id="25" name="Image 24">
            <a:extLst>
              <a:ext uri="{FF2B5EF4-FFF2-40B4-BE49-F238E27FC236}">
                <a16:creationId xmlns:a16="http://schemas.microsoft.com/office/drawing/2014/main" id="{85858788-74BD-7BE2-5790-7D6DE0ECDEB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21297" y="1628832"/>
            <a:ext cx="504439" cy="799856"/>
          </a:xfrm>
          <a:prstGeom prst="rect">
            <a:avLst/>
          </a:prstGeom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id="{2B757EC8-B2EC-BB06-2CD9-01CFE8E56EC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81531" y="1472826"/>
            <a:ext cx="720357" cy="933100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6E0DF4DF-C4F2-7B7B-5CA7-0F917FD1FDE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41087" y="1348416"/>
            <a:ext cx="721220" cy="1047318"/>
          </a:xfrm>
          <a:prstGeom prst="rect">
            <a:avLst/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3902EFF1-B047-CB38-3099-3B8BEFDE761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23276" y="1268564"/>
            <a:ext cx="743919" cy="1111930"/>
          </a:xfrm>
          <a:prstGeom prst="rect">
            <a:avLst/>
          </a:prstGeom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BCAC3C21-A49D-7C69-85CD-A2EF8ACADB78}"/>
              </a:ext>
            </a:extLst>
          </p:cNvPr>
          <p:cNvSpPr txBox="1"/>
          <p:nvPr/>
        </p:nvSpPr>
        <p:spPr>
          <a:xfrm>
            <a:off x="2427238" y="2170565"/>
            <a:ext cx="1134561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1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2’’ X 1-3/8’’ </a:t>
            </a:r>
            <a:endParaRPr lang="fr-CA" sz="2800" b="1" dirty="0"/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ED047C70-F49A-BE50-2EBF-FFE2369880F2}"/>
              </a:ext>
            </a:extLst>
          </p:cNvPr>
          <p:cNvSpPr txBox="1"/>
          <p:nvPr/>
        </p:nvSpPr>
        <p:spPr>
          <a:xfrm>
            <a:off x="3386825" y="2182651"/>
            <a:ext cx="1174702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1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2-1/4’’ X 1-3/4’’ </a:t>
            </a:r>
            <a:endParaRPr lang="fr-CA" sz="2800" b="1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2EE13A2A-5A29-11ED-7708-40730F4F2E70}"/>
              </a:ext>
            </a:extLst>
          </p:cNvPr>
          <p:cNvSpPr txBox="1"/>
          <p:nvPr/>
        </p:nvSpPr>
        <p:spPr>
          <a:xfrm>
            <a:off x="4678733" y="2171878"/>
            <a:ext cx="1131569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1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2-1/2’’ X 1-3/4’’ </a:t>
            </a:r>
            <a:endParaRPr lang="fr-CA" sz="2800" b="1" dirty="0"/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0A081838-76BF-8CCA-1FCD-60FB1E1D759C}"/>
              </a:ext>
            </a:extLst>
          </p:cNvPr>
          <p:cNvSpPr txBox="1"/>
          <p:nvPr/>
        </p:nvSpPr>
        <p:spPr>
          <a:xfrm>
            <a:off x="5878643" y="2161688"/>
            <a:ext cx="1258944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1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2-3/4’’ X 1-3/4’’ </a:t>
            </a:r>
            <a:endParaRPr lang="fr-CA" sz="2800" b="1" dirty="0"/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2A0C0649-9927-2C2D-0011-A4072C8E4D66}"/>
              </a:ext>
            </a:extLst>
          </p:cNvPr>
          <p:cNvSpPr txBox="1"/>
          <p:nvPr/>
        </p:nvSpPr>
        <p:spPr>
          <a:xfrm>
            <a:off x="2517620" y="2534220"/>
            <a:ext cx="593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622</a:t>
            </a: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FDEF3555-9753-0F58-550A-90ED6983372D}"/>
              </a:ext>
            </a:extLst>
          </p:cNvPr>
          <p:cNvSpPr txBox="1"/>
          <p:nvPr/>
        </p:nvSpPr>
        <p:spPr>
          <a:xfrm>
            <a:off x="3630140" y="2526600"/>
            <a:ext cx="593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623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6E71ECAA-7B8D-C579-9833-CE78AC26E9AB}"/>
              </a:ext>
            </a:extLst>
          </p:cNvPr>
          <p:cNvSpPr txBox="1"/>
          <p:nvPr/>
        </p:nvSpPr>
        <p:spPr>
          <a:xfrm>
            <a:off x="4899482" y="2519080"/>
            <a:ext cx="593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624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D605338A-FDFB-9F33-DD0A-BBE3B8E122BE}"/>
              </a:ext>
            </a:extLst>
          </p:cNvPr>
          <p:cNvSpPr txBox="1"/>
          <p:nvPr/>
        </p:nvSpPr>
        <p:spPr>
          <a:xfrm>
            <a:off x="6070180" y="2503840"/>
            <a:ext cx="593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625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9359BBC2-C1A4-2C34-3464-B09F8CE292D9}"/>
              </a:ext>
            </a:extLst>
          </p:cNvPr>
          <p:cNvSpPr txBox="1"/>
          <p:nvPr/>
        </p:nvSpPr>
        <p:spPr>
          <a:xfrm>
            <a:off x="2407130" y="2673255"/>
            <a:ext cx="1017270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t-BR" sz="105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G/L </a:t>
            </a:r>
            <a:r>
              <a:rPr lang="pt-BR" sz="100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OU </a:t>
            </a:r>
            <a:r>
              <a:rPr lang="pt-BR" sz="105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D/R </a:t>
            </a:r>
            <a:endParaRPr lang="fr-CA" sz="2800" b="1" dirty="0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167E7CA3-7004-CFAD-E012-81C465D96617}"/>
              </a:ext>
            </a:extLst>
          </p:cNvPr>
          <p:cNvSpPr txBox="1"/>
          <p:nvPr/>
        </p:nvSpPr>
        <p:spPr>
          <a:xfrm>
            <a:off x="4788992" y="2673355"/>
            <a:ext cx="1017270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t-BR" sz="105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G/L </a:t>
            </a:r>
            <a:r>
              <a:rPr lang="pt-BR" sz="100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OU </a:t>
            </a:r>
            <a:r>
              <a:rPr lang="pt-BR" sz="105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D/R </a:t>
            </a:r>
            <a:endParaRPr lang="fr-CA" sz="2800" b="1" dirty="0"/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F3A355EA-4EBE-4792-CF4D-E361A979EAD5}"/>
              </a:ext>
            </a:extLst>
          </p:cNvPr>
          <p:cNvSpPr txBox="1"/>
          <p:nvPr/>
        </p:nvSpPr>
        <p:spPr>
          <a:xfrm>
            <a:off x="3534890" y="2665635"/>
            <a:ext cx="1017270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t-BR" sz="105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G/L </a:t>
            </a:r>
            <a:r>
              <a:rPr lang="pt-BR" sz="100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OU </a:t>
            </a:r>
            <a:r>
              <a:rPr lang="pt-BR" sz="105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D/R </a:t>
            </a:r>
            <a:endParaRPr lang="fr-CA" sz="2800" b="1" dirty="0"/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42FA69AC-71EE-940D-E900-08411E5F4A7E}"/>
              </a:ext>
            </a:extLst>
          </p:cNvPr>
          <p:cNvSpPr txBox="1"/>
          <p:nvPr/>
        </p:nvSpPr>
        <p:spPr>
          <a:xfrm>
            <a:off x="5990170" y="2658115"/>
            <a:ext cx="1017270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t-BR" sz="105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G/L </a:t>
            </a:r>
            <a:r>
              <a:rPr lang="pt-BR" sz="100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OU </a:t>
            </a:r>
            <a:r>
              <a:rPr lang="pt-BR" sz="105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D/R </a:t>
            </a:r>
            <a:endParaRPr lang="fr-CA" sz="2800" b="1" dirty="0"/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DA866782-36B2-D399-70D3-B11CBFBBC355}"/>
              </a:ext>
            </a:extLst>
          </p:cNvPr>
          <p:cNvSpPr txBox="1"/>
          <p:nvPr/>
        </p:nvSpPr>
        <p:spPr>
          <a:xfrm>
            <a:off x="2483330" y="2878772"/>
            <a:ext cx="88011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27.50 $</a:t>
            </a:r>
            <a:endParaRPr lang="fr-CA" sz="2800" dirty="0"/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C50AD4A2-0E33-2626-D9AB-012B5EBAC1FC}"/>
              </a:ext>
            </a:extLst>
          </p:cNvPr>
          <p:cNvSpPr txBox="1"/>
          <p:nvPr/>
        </p:nvSpPr>
        <p:spPr>
          <a:xfrm>
            <a:off x="3512030" y="2894012"/>
            <a:ext cx="88011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29.50 $</a:t>
            </a:r>
            <a:endParaRPr lang="fr-CA" sz="2800" dirty="0"/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B6AC9A89-2A2C-69FB-00CB-C39FF9194B70}"/>
              </a:ext>
            </a:extLst>
          </p:cNvPr>
          <p:cNvSpPr txBox="1"/>
          <p:nvPr/>
        </p:nvSpPr>
        <p:spPr>
          <a:xfrm>
            <a:off x="4819472" y="2863632"/>
            <a:ext cx="88011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30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.50 $</a:t>
            </a:r>
            <a:endParaRPr lang="fr-CA" sz="2800" dirty="0"/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404D943E-7FF2-DC18-AC7F-4419F39B1FA6}"/>
              </a:ext>
            </a:extLst>
          </p:cNvPr>
          <p:cNvSpPr txBox="1"/>
          <p:nvPr/>
        </p:nvSpPr>
        <p:spPr>
          <a:xfrm>
            <a:off x="6020650" y="2833152"/>
            <a:ext cx="88011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32,0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0 $</a:t>
            </a:r>
            <a:endParaRPr lang="fr-CA" sz="2800" dirty="0"/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1C41263B-2694-8DE8-12A2-A99D0064107B}"/>
              </a:ext>
            </a:extLst>
          </p:cNvPr>
          <p:cNvSpPr txBox="1"/>
          <p:nvPr/>
        </p:nvSpPr>
        <p:spPr>
          <a:xfrm>
            <a:off x="2422370" y="3145547"/>
            <a:ext cx="9486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30.00 $ OX </a:t>
            </a:r>
            <a:endParaRPr lang="fr-CA" sz="2800" dirty="0"/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8DC37A3A-0DDF-3B4D-D6AC-BC4779A9EB99}"/>
              </a:ext>
            </a:extLst>
          </p:cNvPr>
          <p:cNvSpPr txBox="1"/>
          <p:nvPr/>
        </p:nvSpPr>
        <p:spPr>
          <a:xfrm>
            <a:off x="3550130" y="3160787"/>
            <a:ext cx="9486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32.50 $ OX </a:t>
            </a:r>
            <a:endParaRPr lang="fr-CA" sz="2800" dirty="0"/>
          </a:p>
        </p:txBody>
      </p:sp>
      <p:sp>
        <p:nvSpPr>
          <p:cNvPr id="55" name="ZoneTexte 54">
            <a:extLst>
              <a:ext uri="{FF2B5EF4-FFF2-40B4-BE49-F238E27FC236}">
                <a16:creationId xmlns:a16="http://schemas.microsoft.com/office/drawing/2014/main" id="{D439D1AB-1112-E7F5-D374-FE740967E2D4}"/>
              </a:ext>
            </a:extLst>
          </p:cNvPr>
          <p:cNvSpPr txBox="1"/>
          <p:nvPr/>
        </p:nvSpPr>
        <p:spPr>
          <a:xfrm>
            <a:off x="4842332" y="3122787"/>
            <a:ext cx="9486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33,50 $ OX </a:t>
            </a:r>
            <a:endParaRPr lang="fr-CA" sz="2800" dirty="0"/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5029FD30-C8B8-CD85-C1D2-F369975A351E}"/>
              </a:ext>
            </a:extLst>
          </p:cNvPr>
          <p:cNvSpPr txBox="1"/>
          <p:nvPr/>
        </p:nvSpPr>
        <p:spPr>
          <a:xfrm>
            <a:off x="5974930" y="3107547"/>
            <a:ext cx="9486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35,00 $ OX </a:t>
            </a:r>
            <a:endParaRPr lang="fr-CA" sz="2800" dirty="0"/>
          </a:p>
        </p:txBody>
      </p:sp>
      <p:pic>
        <p:nvPicPr>
          <p:cNvPr id="58" name="Image 57">
            <a:extLst>
              <a:ext uri="{FF2B5EF4-FFF2-40B4-BE49-F238E27FC236}">
                <a16:creationId xmlns:a16="http://schemas.microsoft.com/office/drawing/2014/main" id="{D1DCEB99-14D1-6769-8465-46CA28D859A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63652" y="3641247"/>
            <a:ext cx="794757" cy="2277466"/>
          </a:xfrm>
          <a:prstGeom prst="rect">
            <a:avLst/>
          </a:prstGeom>
        </p:spPr>
      </p:pic>
      <p:pic>
        <p:nvPicPr>
          <p:cNvPr id="60" name="Image 59">
            <a:extLst>
              <a:ext uri="{FF2B5EF4-FFF2-40B4-BE49-F238E27FC236}">
                <a16:creationId xmlns:a16="http://schemas.microsoft.com/office/drawing/2014/main" id="{61C4E372-0535-6D6C-D29E-B6EE0953E43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313974" y="3910431"/>
            <a:ext cx="701289" cy="1625802"/>
          </a:xfrm>
          <a:prstGeom prst="rect">
            <a:avLst/>
          </a:prstGeom>
        </p:spPr>
      </p:pic>
      <p:pic>
        <p:nvPicPr>
          <p:cNvPr id="62" name="Image 61">
            <a:extLst>
              <a:ext uri="{FF2B5EF4-FFF2-40B4-BE49-F238E27FC236}">
                <a16:creationId xmlns:a16="http://schemas.microsoft.com/office/drawing/2014/main" id="{54091384-51C8-3AA6-8842-1C5B7C6F377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160310" y="3967997"/>
            <a:ext cx="573362" cy="1269738"/>
          </a:xfrm>
          <a:prstGeom prst="rect">
            <a:avLst/>
          </a:prstGeom>
        </p:spPr>
      </p:pic>
      <p:sp>
        <p:nvSpPr>
          <p:cNvPr id="64" name="ZoneTexte 63">
            <a:extLst>
              <a:ext uri="{FF2B5EF4-FFF2-40B4-BE49-F238E27FC236}">
                <a16:creationId xmlns:a16="http://schemas.microsoft.com/office/drawing/2014/main" id="{85B56273-3170-FDAE-D715-9A8ACF856D12}"/>
              </a:ext>
            </a:extLst>
          </p:cNvPr>
          <p:cNvSpPr txBox="1"/>
          <p:nvPr/>
        </p:nvSpPr>
        <p:spPr>
          <a:xfrm>
            <a:off x="1727863" y="4075090"/>
            <a:ext cx="1108922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1401 </a:t>
            </a:r>
            <a:endParaRPr lang="fr-CA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t-BR" sz="900" b="1" i="0" u="none" strike="noStrike" baseline="0">
                <a:latin typeface="Calibri" panose="020F0502020204030204" pitchFamily="34" charset="0"/>
              </a:rPr>
              <a:t>G/L </a:t>
            </a:r>
            <a:r>
              <a:rPr lang="pt-BR" sz="800" b="0" i="0" u="none" strike="noStrike" baseline="0">
                <a:latin typeface="Calibri" panose="020F0502020204030204" pitchFamily="34" charset="0"/>
              </a:rPr>
              <a:t>OU </a:t>
            </a:r>
            <a:r>
              <a:rPr lang="pt-BR" sz="900" b="1" i="0" u="none" strike="noStrike" baseline="0">
                <a:latin typeface="Calibri" panose="020F0502020204030204" pitchFamily="34" charset="0"/>
              </a:rPr>
              <a:t>D/R </a:t>
            </a:r>
            <a:endParaRPr lang="fr-CA" sz="2000" dirty="0"/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FA317403-6ED4-E848-68C5-38B42C3AD27B}"/>
              </a:ext>
            </a:extLst>
          </p:cNvPr>
          <p:cNvSpPr txBox="1"/>
          <p:nvPr/>
        </p:nvSpPr>
        <p:spPr>
          <a:xfrm>
            <a:off x="4029184" y="4040290"/>
            <a:ext cx="1147113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1402 </a:t>
            </a:r>
            <a:endParaRPr lang="fr-CA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t-BR" sz="900" b="1" i="0" u="none" strike="noStrike" baseline="0">
                <a:latin typeface="Calibri" panose="020F0502020204030204" pitchFamily="34" charset="0"/>
              </a:rPr>
              <a:t>G/L </a:t>
            </a:r>
            <a:r>
              <a:rPr lang="pt-BR" sz="800" b="0" i="0" u="none" strike="noStrike" baseline="0">
                <a:latin typeface="Calibri" panose="020F0502020204030204" pitchFamily="34" charset="0"/>
              </a:rPr>
              <a:t>OU </a:t>
            </a:r>
            <a:r>
              <a:rPr lang="pt-BR" sz="900" b="1" i="0" u="none" strike="noStrike" baseline="0">
                <a:latin typeface="Calibri" panose="020F0502020204030204" pitchFamily="34" charset="0"/>
              </a:rPr>
              <a:t>D/R </a:t>
            </a:r>
            <a:endParaRPr lang="fr-CA" sz="2000" dirty="0"/>
          </a:p>
        </p:txBody>
      </p:sp>
      <p:sp>
        <p:nvSpPr>
          <p:cNvPr id="66" name="ZoneTexte 65">
            <a:extLst>
              <a:ext uri="{FF2B5EF4-FFF2-40B4-BE49-F238E27FC236}">
                <a16:creationId xmlns:a16="http://schemas.microsoft.com/office/drawing/2014/main" id="{B2620164-BDB7-C890-A4E7-F11C6807F2AD}"/>
              </a:ext>
            </a:extLst>
          </p:cNvPr>
          <p:cNvSpPr txBox="1"/>
          <p:nvPr/>
        </p:nvSpPr>
        <p:spPr>
          <a:xfrm>
            <a:off x="5870099" y="4077610"/>
            <a:ext cx="980780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1403 </a:t>
            </a:r>
            <a:endParaRPr lang="fr-CA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t-BR" sz="900" b="1" i="0" u="none" strike="noStrike" baseline="0" dirty="0">
                <a:latin typeface="Calibri" panose="020F0502020204030204" pitchFamily="34" charset="0"/>
              </a:rPr>
              <a:t>G/L </a:t>
            </a:r>
            <a:r>
              <a:rPr lang="pt-BR" sz="800" b="0" i="0" u="none" strike="noStrike" baseline="0" dirty="0">
                <a:latin typeface="Calibri" panose="020F0502020204030204" pitchFamily="34" charset="0"/>
              </a:rPr>
              <a:t>OU </a:t>
            </a:r>
            <a:r>
              <a:rPr lang="pt-BR" sz="900" b="1" i="0" u="none" strike="noStrike" baseline="0" dirty="0">
                <a:latin typeface="Calibri" panose="020F0502020204030204" pitchFamily="34" charset="0"/>
              </a:rPr>
              <a:t>D/R </a:t>
            </a:r>
            <a:endParaRPr lang="fr-CA" sz="2000" dirty="0"/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180B0B78-0193-2109-52D6-FE6A92A2FE25}"/>
              </a:ext>
            </a:extLst>
          </p:cNvPr>
          <p:cNvSpPr txBox="1"/>
          <p:nvPr/>
        </p:nvSpPr>
        <p:spPr>
          <a:xfrm>
            <a:off x="1715145" y="4772976"/>
            <a:ext cx="1351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b="1" dirty="0"/>
              <a:t>18,50 $</a:t>
            </a:r>
          </a:p>
        </p:txBody>
      </p:sp>
      <p:sp>
        <p:nvSpPr>
          <p:cNvPr id="72" name="ZoneTexte 71">
            <a:extLst>
              <a:ext uri="{FF2B5EF4-FFF2-40B4-BE49-F238E27FC236}">
                <a16:creationId xmlns:a16="http://schemas.microsoft.com/office/drawing/2014/main" id="{003B0461-806E-D2CB-86FC-7D6C7D5985F9}"/>
              </a:ext>
            </a:extLst>
          </p:cNvPr>
          <p:cNvSpPr txBox="1"/>
          <p:nvPr/>
        </p:nvSpPr>
        <p:spPr>
          <a:xfrm>
            <a:off x="4017161" y="4692327"/>
            <a:ext cx="13981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b="1" dirty="0"/>
              <a:t>16,50 $</a:t>
            </a:r>
          </a:p>
        </p:txBody>
      </p:sp>
      <p:sp>
        <p:nvSpPr>
          <p:cNvPr id="73" name="ZoneTexte 72">
            <a:extLst>
              <a:ext uri="{FF2B5EF4-FFF2-40B4-BE49-F238E27FC236}">
                <a16:creationId xmlns:a16="http://schemas.microsoft.com/office/drawing/2014/main" id="{AD90398B-3321-9F11-B960-890D3EC4FEC4}"/>
              </a:ext>
            </a:extLst>
          </p:cNvPr>
          <p:cNvSpPr txBox="1"/>
          <p:nvPr/>
        </p:nvSpPr>
        <p:spPr>
          <a:xfrm>
            <a:off x="5831812" y="4734855"/>
            <a:ext cx="15545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b="1" dirty="0"/>
              <a:t>15,00 $</a:t>
            </a:r>
          </a:p>
        </p:txBody>
      </p:sp>
      <p:sp>
        <p:nvSpPr>
          <p:cNvPr id="74" name="ZoneTexte 73">
            <a:extLst>
              <a:ext uri="{FF2B5EF4-FFF2-40B4-BE49-F238E27FC236}">
                <a16:creationId xmlns:a16="http://schemas.microsoft.com/office/drawing/2014/main" id="{7536CE47-AC8E-E58A-7475-565BDFC7778C}"/>
              </a:ext>
            </a:extLst>
          </p:cNvPr>
          <p:cNvSpPr txBox="1"/>
          <p:nvPr/>
        </p:nvSpPr>
        <p:spPr>
          <a:xfrm>
            <a:off x="1727863" y="4981063"/>
            <a:ext cx="11089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dirty="0"/>
              <a:t>21,50 $ </a:t>
            </a:r>
            <a:r>
              <a:rPr lang="fr-CA" sz="1600" dirty="0" err="1"/>
              <a:t>ox</a:t>
            </a:r>
            <a:endParaRPr lang="fr-CA" sz="1600" dirty="0"/>
          </a:p>
        </p:txBody>
      </p:sp>
      <p:sp>
        <p:nvSpPr>
          <p:cNvPr id="75" name="ZoneTexte 74">
            <a:extLst>
              <a:ext uri="{FF2B5EF4-FFF2-40B4-BE49-F238E27FC236}">
                <a16:creationId xmlns:a16="http://schemas.microsoft.com/office/drawing/2014/main" id="{FE9E71D4-B54A-9D41-F94F-1E020EC69EBC}"/>
              </a:ext>
            </a:extLst>
          </p:cNvPr>
          <p:cNvSpPr txBox="1"/>
          <p:nvPr/>
        </p:nvSpPr>
        <p:spPr>
          <a:xfrm>
            <a:off x="4029184" y="4933548"/>
            <a:ext cx="1388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/>
              <a:t>18,50 $ </a:t>
            </a:r>
            <a:r>
              <a:rPr lang="fr-CA" sz="1600" err="1"/>
              <a:t>ox</a:t>
            </a:r>
            <a:endParaRPr lang="fr-CA" sz="1600"/>
          </a:p>
        </p:txBody>
      </p:sp>
      <p:sp>
        <p:nvSpPr>
          <p:cNvPr id="76" name="ZoneTexte 75">
            <a:extLst>
              <a:ext uri="{FF2B5EF4-FFF2-40B4-BE49-F238E27FC236}">
                <a16:creationId xmlns:a16="http://schemas.microsoft.com/office/drawing/2014/main" id="{FD11FE2C-91DC-A709-C731-38D00F033EC3}"/>
              </a:ext>
            </a:extLst>
          </p:cNvPr>
          <p:cNvSpPr txBox="1"/>
          <p:nvPr/>
        </p:nvSpPr>
        <p:spPr>
          <a:xfrm>
            <a:off x="5840999" y="4970942"/>
            <a:ext cx="11872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/>
              <a:t>17,50 $ </a:t>
            </a:r>
            <a:r>
              <a:rPr lang="fr-CA" sz="1600" err="1"/>
              <a:t>ox</a:t>
            </a:r>
            <a:endParaRPr lang="fr-CA" sz="1600"/>
          </a:p>
        </p:txBody>
      </p:sp>
      <p:sp>
        <p:nvSpPr>
          <p:cNvPr id="77" name="ZoneTexte 76">
            <a:extLst>
              <a:ext uri="{FF2B5EF4-FFF2-40B4-BE49-F238E27FC236}">
                <a16:creationId xmlns:a16="http://schemas.microsoft.com/office/drawing/2014/main" id="{53F46716-F2F9-C1A8-FEB9-9DEBFCFD6619}"/>
              </a:ext>
            </a:extLst>
          </p:cNvPr>
          <p:cNvSpPr txBox="1"/>
          <p:nvPr/>
        </p:nvSpPr>
        <p:spPr>
          <a:xfrm>
            <a:off x="901047" y="5901154"/>
            <a:ext cx="79475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/>
              <a:t>6’’ X 2’’</a:t>
            </a:r>
          </a:p>
        </p:txBody>
      </p:sp>
      <p:sp>
        <p:nvSpPr>
          <p:cNvPr id="78" name="ZoneTexte 77">
            <a:extLst>
              <a:ext uri="{FF2B5EF4-FFF2-40B4-BE49-F238E27FC236}">
                <a16:creationId xmlns:a16="http://schemas.microsoft.com/office/drawing/2014/main" id="{5A0E4CB0-E744-000B-CDB2-91D68179A92D}"/>
              </a:ext>
            </a:extLst>
          </p:cNvPr>
          <p:cNvSpPr txBox="1"/>
          <p:nvPr/>
        </p:nvSpPr>
        <p:spPr>
          <a:xfrm>
            <a:off x="3093786" y="5507199"/>
            <a:ext cx="13027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4-1/2’’ X 1-3/4’’</a:t>
            </a:r>
          </a:p>
        </p:txBody>
      </p:sp>
      <p:sp>
        <p:nvSpPr>
          <p:cNvPr id="79" name="ZoneTexte 78">
            <a:extLst>
              <a:ext uri="{FF2B5EF4-FFF2-40B4-BE49-F238E27FC236}">
                <a16:creationId xmlns:a16="http://schemas.microsoft.com/office/drawing/2014/main" id="{40648660-637C-01D5-AED1-8F51FA89C8EC}"/>
              </a:ext>
            </a:extLst>
          </p:cNvPr>
          <p:cNvSpPr txBox="1"/>
          <p:nvPr/>
        </p:nvSpPr>
        <p:spPr>
          <a:xfrm>
            <a:off x="5014844" y="5197900"/>
            <a:ext cx="100170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3’’ X 1-3/8’’</a:t>
            </a:r>
          </a:p>
        </p:txBody>
      </p:sp>
      <p:sp>
        <p:nvSpPr>
          <p:cNvPr id="88" name="ZoneTexte 87">
            <a:extLst>
              <a:ext uri="{FF2B5EF4-FFF2-40B4-BE49-F238E27FC236}">
                <a16:creationId xmlns:a16="http://schemas.microsoft.com/office/drawing/2014/main" id="{43F91F4E-BA4C-FC33-4311-00A46D6743EB}"/>
              </a:ext>
            </a:extLst>
          </p:cNvPr>
          <p:cNvSpPr txBox="1"/>
          <p:nvPr/>
        </p:nvSpPr>
        <p:spPr>
          <a:xfrm>
            <a:off x="6098378" y="7941964"/>
            <a:ext cx="98078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/>
              <a:t>1127</a:t>
            </a:r>
          </a:p>
          <a:p>
            <a:r>
              <a:rPr lang="fr-CA" sz="1200" dirty="0"/>
              <a:t>G/L ou D/R</a:t>
            </a:r>
          </a:p>
          <a:p>
            <a:r>
              <a:rPr lang="fr-CA" sz="1400" b="1" dirty="0"/>
              <a:t>42,00$</a:t>
            </a:r>
          </a:p>
          <a:p>
            <a:r>
              <a:rPr lang="fr-CA" sz="1400" dirty="0"/>
              <a:t>46,00$ OX</a:t>
            </a:r>
          </a:p>
        </p:txBody>
      </p:sp>
      <p:sp>
        <p:nvSpPr>
          <p:cNvPr id="89" name="ZoneTexte 88">
            <a:extLst>
              <a:ext uri="{FF2B5EF4-FFF2-40B4-BE49-F238E27FC236}">
                <a16:creationId xmlns:a16="http://schemas.microsoft.com/office/drawing/2014/main" id="{36FC3A6C-4582-2E63-7329-08793C3422D2}"/>
              </a:ext>
            </a:extLst>
          </p:cNvPr>
          <p:cNvSpPr txBox="1"/>
          <p:nvPr/>
        </p:nvSpPr>
        <p:spPr>
          <a:xfrm>
            <a:off x="3802473" y="7974633"/>
            <a:ext cx="98078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/>
              <a:t>1128</a:t>
            </a:r>
          </a:p>
          <a:p>
            <a:r>
              <a:rPr lang="fr-CA" sz="1200" dirty="0"/>
              <a:t>G/L ou D/R</a:t>
            </a:r>
          </a:p>
          <a:p>
            <a:r>
              <a:rPr lang="fr-CA" sz="1400" b="1" dirty="0"/>
              <a:t>37,00$</a:t>
            </a:r>
          </a:p>
          <a:p>
            <a:r>
              <a:rPr lang="fr-CA" sz="1400" dirty="0"/>
              <a:t>40,00$ OX</a:t>
            </a:r>
          </a:p>
        </p:txBody>
      </p:sp>
      <p:sp>
        <p:nvSpPr>
          <p:cNvPr id="90" name="ZoneTexte 89">
            <a:extLst>
              <a:ext uri="{FF2B5EF4-FFF2-40B4-BE49-F238E27FC236}">
                <a16:creationId xmlns:a16="http://schemas.microsoft.com/office/drawing/2014/main" id="{008EB0F5-6908-0278-F8FD-E985013255D0}"/>
              </a:ext>
            </a:extLst>
          </p:cNvPr>
          <p:cNvSpPr txBox="1"/>
          <p:nvPr/>
        </p:nvSpPr>
        <p:spPr>
          <a:xfrm>
            <a:off x="1490096" y="8002459"/>
            <a:ext cx="98078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/>
              <a:t>1129</a:t>
            </a:r>
          </a:p>
          <a:p>
            <a:r>
              <a:rPr lang="fr-CA" sz="1200" dirty="0"/>
              <a:t>G/L ou D/R</a:t>
            </a:r>
          </a:p>
          <a:p>
            <a:r>
              <a:rPr lang="fr-CA" sz="1400" b="1" dirty="0"/>
              <a:t>35,00$</a:t>
            </a:r>
          </a:p>
          <a:p>
            <a:r>
              <a:rPr lang="fr-CA" sz="1400" dirty="0"/>
              <a:t>38,00$ OX</a:t>
            </a:r>
          </a:p>
        </p:txBody>
      </p:sp>
      <p:sp>
        <p:nvSpPr>
          <p:cNvPr id="91" name="ZoneTexte 90">
            <a:extLst>
              <a:ext uri="{FF2B5EF4-FFF2-40B4-BE49-F238E27FC236}">
                <a16:creationId xmlns:a16="http://schemas.microsoft.com/office/drawing/2014/main" id="{834D8128-CE55-BE5E-9DB0-16BA1BB2763D}"/>
              </a:ext>
            </a:extLst>
          </p:cNvPr>
          <p:cNvSpPr txBox="1"/>
          <p:nvPr/>
        </p:nvSpPr>
        <p:spPr>
          <a:xfrm>
            <a:off x="1455799" y="6265289"/>
            <a:ext cx="91123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00" dirty="0"/>
              <a:t>DIA. 7/16</a:t>
            </a:r>
          </a:p>
        </p:txBody>
      </p:sp>
      <p:sp>
        <p:nvSpPr>
          <p:cNvPr id="97" name="ZoneTexte 96">
            <a:extLst>
              <a:ext uri="{FF2B5EF4-FFF2-40B4-BE49-F238E27FC236}">
                <a16:creationId xmlns:a16="http://schemas.microsoft.com/office/drawing/2014/main" id="{559582A2-AE3E-DAB4-839E-4413AABFE138}"/>
              </a:ext>
            </a:extLst>
          </p:cNvPr>
          <p:cNvSpPr txBox="1"/>
          <p:nvPr/>
        </p:nvSpPr>
        <p:spPr>
          <a:xfrm>
            <a:off x="6034685" y="5734420"/>
            <a:ext cx="98078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00" dirty="0"/>
              <a:t>DIA. 15/32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80BFC65-8FB9-E2DC-7AC3-C7882AF39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968190" y="9119123"/>
            <a:ext cx="1081107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5</a:t>
            </a:fld>
            <a:endParaRPr lang="fr-CA" sz="1400" b="1" dirty="0">
              <a:solidFill>
                <a:schemeClr val="tx1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D02F6F4-17A3-05D7-93AD-29D2AA163878}"/>
              </a:ext>
            </a:extLst>
          </p:cNvPr>
          <p:cNvPicPr>
            <a:picLocks noChangeAspect="1"/>
          </p:cNvPicPr>
          <p:nvPr/>
        </p:nvPicPr>
        <p:blipFill>
          <a:blip r:embed="rId17">
            <a:biLevel thresh="75000"/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85241" y="8305995"/>
            <a:ext cx="182764" cy="16108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34666D2-7FC8-9FF6-FF52-680873E03850}"/>
              </a:ext>
            </a:extLst>
          </p:cNvPr>
          <p:cNvSpPr txBox="1"/>
          <p:nvPr/>
        </p:nvSpPr>
        <p:spPr>
          <a:xfrm>
            <a:off x="3700688" y="5973949"/>
            <a:ext cx="91123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00" dirty="0"/>
              <a:t>DIA. 7/16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EC0AE5A-A7EC-D033-5505-2E27EE288B68}"/>
              </a:ext>
            </a:extLst>
          </p:cNvPr>
          <p:cNvSpPr txBox="1"/>
          <p:nvPr/>
        </p:nvSpPr>
        <p:spPr>
          <a:xfrm>
            <a:off x="5290092" y="7941964"/>
            <a:ext cx="787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/>
              <a:t>4’’ x 4’’ 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34DBDBDE-803D-58CF-998A-4B66B8C105B3}"/>
              </a:ext>
            </a:extLst>
          </p:cNvPr>
          <p:cNvSpPr txBox="1"/>
          <p:nvPr/>
        </p:nvSpPr>
        <p:spPr>
          <a:xfrm>
            <a:off x="2570770" y="7989963"/>
            <a:ext cx="17779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00" b="1" dirty="0"/>
              <a:t>3-1/2’’ x 3-1/2’’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B6F1EDD0-9BEA-B3F0-BE8F-A39CF8A9D20C}"/>
              </a:ext>
            </a:extLst>
          </p:cNvPr>
          <p:cNvSpPr txBox="1"/>
          <p:nvPr/>
        </p:nvSpPr>
        <p:spPr>
          <a:xfrm>
            <a:off x="752403" y="7967809"/>
            <a:ext cx="13589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/>
              <a:t>3’’x 3’’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95E357D-F41E-D6D4-5431-A6DF11D0920C}"/>
              </a:ext>
            </a:extLst>
          </p:cNvPr>
          <p:cNvSpPr txBox="1"/>
          <p:nvPr/>
        </p:nvSpPr>
        <p:spPr>
          <a:xfrm>
            <a:off x="313507" y="2020744"/>
            <a:ext cx="2475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/>
              <a:t>Installation insérer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DDE722ED-61BC-F4FA-73D6-33B0A2640BE8}"/>
              </a:ext>
            </a:extLst>
          </p:cNvPr>
          <p:cNvSpPr txBox="1"/>
          <p:nvPr/>
        </p:nvSpPr>
        <p:spPr>
          <a:xfrm>
            <a:off x="311237" y="2316237"/>
            <a:ext cx="2312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dirty="0"/>
              <a:t>Droite s’installe a gauche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010B81B4-30BC-1B67-9923-4CB5C4EA2CD5}"/>
              </a:ext>
            </a:extLst>
          </p:cNvPr>
          <p:cNvSpPr txBox="1"/>
          <p:nvPr/>
        </p:nvSpPr>
        <p:spPr>
          <a:xfrm>
            <a:off x="327618" y="2499569"/>
            <a:ext cx="2792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/>
              <a:t>G</a:t>
            </a:r>
            <a:r>
              <a:rPr lang="fr-CA" sz="1400" dirty="0"/>
              <a:t>auche s’installe adroite</a:t>
            </a:r>
          </a:p>
        </p:txBody>
      </p:sp>
    </p:spTree>
    <p:extLst>
      <p:ext uri="{BB962C8B-B14F-4D97-AF65-F5344CB8AC3E}">
        <p14:creationId xmlns:p14="http://schemas.microsoft.com/office/powerpoint/2010/main" val="515174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68EB6671-0022-65D3-1285-3904CD410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97558" y="4237316"/>
            <a:ext cx="6584021" cy="1920288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53F50F7A-2B99-3AD1-AC63-BCF69144F9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043" y="1293977"/>
            <a:ext cx="1416118" cy="464598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0AECBD2-ADFC-5C6D-D64F-8AD95C849839}"/>
              </a:ext>
            </a:extLst>
          </p:cNvPr>
          <p:cNvSpPr txBox="1"/>
          <p:nvPr/>
        </p:nvSpPr>
        <p:spPr>
          <a:xfrm>
            <a:off x="3059566" y="22086"/>
            <a:ext cx="202837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2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VERROUS </a:t>
            </a:r>
            <a:endParaRPr lang="fr-CA" sz="2800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2BAAA912-CB6E-7BE9-2BAA-4C6C55CCA3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1486" y="297701"/>
            <a:ext cx="653143" cy="527453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D94F50D7-9E49-3A60-FE12-692C2333A4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095503"/>
            <a:ext cx="635556" cy="559123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B0D6BC9-05B7-A740-1705-30ECF1E17BF9}"/>
              </a:ext>
            </a:extLst>
          </p:cNvPr>
          <p:cNvSpPr txBox="1"/>
          <p:nvPr/>
        </p:nvSpPr>
        <p:spPr>
          <a:xfrm>
            <a:off x="595082" y="355601"/>
            <a:ext cx="1351119" cy="1323439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rtlCol="0">
            <a:spAutoFit/>
          </a:bodyPr>
          <a:lstStyle/>
          <a:p>
            <a:r>
              <a:rPr lang="fr-CA" sz="1200" b="1" dirty="0"/>
              <a:t>DISPONIBLE</a:t>
            </a:r>
          </a:p>
          <a:p>
            <a:r>
              <a:rPr lang="fr-CA" sz="1200" b="1" dirty="0"/>
              <a:t>17’’ X 1-1/16</a:t>
            </a:r>
          </a:p>
          <a:p>
            <a:pPr algn="ctr"/>
            <a:r>
              <a:rPr lang="fr-CA" sz="2000" b="1" dirty="0"/>
              <a:t>618</a:t>
            </a:r>
          </a:p>
          <a:p>
            <a:pPr algn="ctr"/>
            <a:r>
              <a:rPr lang="fr-CA" sz="2000" b="1" dirty="0"/>
              <a:t>70,00$</a:t>
            </a:r>
          </a:p>
          <a:p>
            <a:pPr algn="ctr"/>
            <a:r>
              <a:rPr lang="fr-CA" sz="1400" dirty="0"/>
              <a:t>85,00$ OX</a:t>
            </a:r>
          </a:p>
        </p:txBody>
      </p:sp>
      <p:pic>
        <p:nvPicPr>
          <p:cNvPr id="30" name="Image 29">
            <a:extLst>
              <a:ext uri="{FF2B5EF4-FFF2-40B4-BE49-F238E27FC236}">
                <a16:creationId xmlns:a16="http://schemas.microsoft.com/office/drawing/2014/main" id="{B4287F64-D6EF-F99C-F3DF-563F0DBB75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5395" y="7337370"/>
            <a:ext cx="429297" cy="13135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2" name="ZoneTexte 31">
            <a:extLst>
              <a:ext uri="{FF2B5EF4-FFF2-40B4-BE49-F238E27FC236}">
                <a16:creationId xmlns:a16="http://schemas.microsoft.com/office/drawing/2014/main" id="{0905BAF6-C2E7-5014-415E-FC7790E56762}"/>
              </a:ext>
            </a:extLst>
          </p:cNvPr>
          <p:cNvSpPr txBox="1"/>
          <p:nvPr/>
        </p:nvSpPr>
        <p:spPr>
          <a:xfrm>
            <a:off x="2988809" y="1157920"/>
            <a:ext cx="1084943" cy="3161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Bouton 1’’ </a:t>
            </a:r>
            <a:endParaRPr lang="fr-CA" sz="4000" b="1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EC7FC3C2-037B-AEF6-548D-1A59A9CB46DA}"/>
              </a:ext>
            </a:extLst>
          </p:cNvPr>
          <p:cNvSpPr txBox="1"/>
          <p:nvPr/>
        </p:nvSpPr>
        <p:spPr>
          <a:xfrm>
            <a:off x="1407924" y="4066126"/>
            <a:ext cx="1140056" cy="1123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1100" b="1" dirty="0"/>
              <a:t>7-1/2’’ X 1-1/16</a:t>
            </a:r>
          </a:p>
          <a:p>
            <a:pPr algn="ctr"/>
            <a:r>
              <a:rPr lang="fr-CA" sz="2000" b="1" dirty="0"/>
              <a:t>616</a:t>
            </a:r>
          </a:p>
          <a:p>
            <a:pPr algn="r"/>
            <a:r>
              <a:rPr lang="fr-CA" sz="2000" b="1" dirty="0"/>
              <a:t>60,00$</a:t>
            </a:r>
          </a:p>
          <a:p>
            <a:pPr algn="r"/>
            <a:r>
              <a:rPr lang="fr-CA" sz="1400" dirty="0"/>
              <a:t>70,00$ OX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0C314AF3-4419-09B6-BC57-41DEDD9851BA}"/>
              </a:ext>
            </a:extLst>
          </p:cNvPr>
          <p:cNvSpPr txBox="1"/>
          <p:nvPr/>
        </p:nvSpPr>
        <p:spPr>
          <a:xfrm>
            <a:off x="2823401" y="6235370"/>
            <a:ext cx="9874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200" b="1" dirty="0"/>
              <a:t>AGRAFE</a:t>
            </a:r>
          </a:p>
          <a:p>
            <a:pPr algn="ctr"/>
            <a:r>
              <a:rPr lang="fr-CA" sz="2000" b="1" dirty="0"/>
              <a:t>626</a:t>
            </a:r>
          </a:p>
          <a:p>
            <a:pPr algn="r"/>
            <a:r>
              <a:rPr lang="fr-CA" b="1" dirty="0"/>
              <a:t>5,00$</a:t>
            </a:r>
          </a:p>
          <a:p>
            <a:pPr algn="ctr"/>
            <a:r>
              <a:rPr lang="fr-CA" sz="1400" dirty="0"/>
              <a:t>6,00$ OX</a:t>
            </a:r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72B88321-541F-B238-763A-1ACBA11B3A6A}"/>
              </a:ext>
            </a:extLst>
          </p:cNvPr>
          <p:cNvSpPr txBox="1"/>
          <p:nvPr/>
        </p:nvSpPr>
        <p:spPr>
          <a:xfrm>
            <a:off x="1307094" y="5916188"/>
            <a:ext cx="9476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b="1" dirty="0"/>
              <a:t>5’’ X 1-1/16’’</a:t>
            </a:r>
          </a:p>
        </p:txBody>
      </p:sp>
      <p:sp>
        <p:nvSpPr>
          <p:cNvPr id="74" name="ZoneTexte 73">
            <a:extLst>
              <a:ext uri="{FF2B5EF4-FFF2-40B4-BE49-F238E27FC236}">
                <a16:creationId xmlns:a16="http://schemas.microsoft.com/office/drawing/2014/main" id="{DCD05D43-D049-78FA-2317-F0BE6098F8C7}"/>
              </a:ext>
            </a:extLst>
          </p:cNvPr>
          <p:cNvSpPr txBox="1"/>
          <p:nvPr/>
        </p:nvSpPr>
        <p:spPr>
          <a:xfrm>
            <a:off x="5909733" y="795867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FER NATUREL</a:t>
            </a:r>
          </a:p>
        </p:txBody>
      </p:sp>
      <p:sp>
        <p:nvSpPr>
          <p:cNvPr id="75" name="ZoneTexte 74">
            <a:extLst>
              <a:ext uri="{FF2B5EF4-FFF2-40B4-BE49-F238E27FC236}">
                <a16:creationId xmlns:a16="http://schemas.microsoft.com/office/drawing/2014/main" id="{72BF8926-B399-9B44-26F8-8B892DB44BF1}"/>
              </a:ext>
            </a:extLst>
          </p:cNvPr>
          <p:cNvSpPr txBox="1"/>
          <p:nvPr/>
        </p:nvSpPr>
        <p:spPr>
          <a:xfrm>
            <a:off x="5985933" y="1659466"/>
            <a:ext cx="995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200" dirty="0"/>
              <a:t>OXIDE NOIR</a:t>
            </a:r>
          </a:p>
        </p:txBody>
      </p:sp>
      <p:sp>
        <p:nvSpPr>
          <p:cNvPr id="76" name="ZoneTexte 75">
            <a:extLst>
              <a:ext uri="{FF2B5EF4-FFF2-40B4-BE49-F238E27FC236}">
                <a16:creationId xmlns:a16="http://schemas.microsoft.com/office/drawing/2014/main" id="{517D9441-AA3F-D71B-62D3-7E3C93524131}"/>
              </a:ext>
            </a:extLst>
          </p:cNvPr>
          <p:cNvSpPr txBox="1"/>
          <p:nvPr/>
        </p:nvSpPr>
        <p:spPr>
          <a:xfrm>
            <a:off x="5550818" y="3125839"/>
            <a:ext cx="10903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b="1" dirty="0"/>
              <a:t>1-1/6’’X 1-1/6</a:t>
            </a:r>
            <a:r>
              <a:rPr lang="fr-CA" sz="1100" dirty="0"/>
              <a:t>’’</a:t>
            </a:r>
          </a:p>
        </p:txBody>
      </p:sp>
      <p:sp>
        <p:nvSpPr>
          <p:cNvPr id="78" name="ZoneTexte 77">
            <a:extLst>
              <a:ext uri="{FF2B5EF4-FFF2-40B4-BE49-F238E27FC236}">
                <a16:creationId xmlns:a16="http://schemas.microsoft.com/office/drawing/2014/main" id="{13E3B1B4-ED5B-FC10-9D25-109D0A18FB3C}"/>
              </a:ext>
            </a:extLst>
          </p:cNvPr>
          <p:cNvSpPr txBox="1"/>
          <p:nvPr/>
        </p:nvSpPr>
        <p:spPr>
          <a:xfrm>
            <a:off x="5655678" y="4135632"/>
            <a:ext cx="1023037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1100" b="1" dirty="0"/>
              <a:t>12’’ X 1-1/16</a:t>
            </a:r>
          </a:p>
          <a:p>
            <a:pPr algn="ctr"/>
            <a:r>
              <a:rPr lang="fr-CA" sz="2000" b="1" dirty="0"/>
              <a:t>617</a:t>
            </a:r>
          </a:p>
          <a:p>
            <a:pPr algn="r"/>
            <a:r>
              <a:rPr lang="fr-CA" b="1" dirty="0"/>
              <a:t>65,00$</a:t>
            </a:r>
          </a:p>
          <a:p>
            <a:pPr algn="r"/>
            <a:r>
              <a:rPr lang="fr-CA" sz="1400" dirty="0"/>
              <a:t>77,00$ OX</a:t>
            </a:r>
          </a:p>
        </p:txBody>
      </p:sp>
      <p:sp>
        <p:nvSpPr>
          <p:cNvPr id="79" name="ZoneTexte 78">
            <a:extLst>
              <a:ext uri="{FF2B5EF4-FFF2-40B4-BE49-F238E27FC236}">
                <a16:creationId xmlns:a16="http://schemas.microsoft.com/office/drawing/2014/main" id="{F8DF9C59-E3C7-66AA-EE82-B0EAC8191333}"/>
              </a:ext>
            </a:extLst>
          </p:cNvPr>
          <p:cNvSpPr txBox="1"/>
          <p:nvPr/>
        </p:nvSpPr>
        <p:spPr>
          <a:xfrm>
            <a:off x="694426" y="8375464"/>
            <a:ext cx="6126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1-1/6 ’’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2936CE4-7AEE-6FDA-2C03-3455788CB5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1551631" y="5449267"/>
            <a:ext cx="5181603" cy="775302"/>
          </a:xfrm>
          <a:prstGeom prst="rect">
            <a:avLst/>
          </a:prstGeom>
        </p:spPr>
      </p:pic>
      <p:sp>
        <p:nvSpPr>
          <p:cNvPr id="60" name="ZoneTexte 59">
            <a:extLst>
              <a:ext uri="{FF2B5EF4-FFF2-40B4-BE49-F238E27FC236}">
                <a16:creationId xmlns:a16="http://schemas.microsoft.com/office/drawing/2014/main" id="{75247EB3-6600-76D5-488E-0E11951595A9}"/>
              </a:ext>
            </a:extLst>
          </p:cNvPr>
          <p:cNvSpPr txBox="1"/>
          <p:nvPr/>
        </p:nvSpPr>
        <p:spPr>
          <a:xfrm>
            <a:off x="1328390" y="7424601"/>
            <a:ext cx="10422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b="1" dirty="0"/>
              <a:t>1-1/8 X 1-1/6’’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3839390-255C-58EF-ABB4-331702EA7AA7}"/>
              </a:ext>
            </a:extLst>
          </p:cNvPr>
          <p:cNvSpPr txBox="1"/>
          <p:nvPr/>
        </p:nvSpPr>
        <p:spPr>
          <a:xfrm>
            <a:off x="1327470" y="8042335"/>
            <a:ext cx="162197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7/8’’ X 1-1/16</a:t>
            </a:r>
            <a:r>
              <a:rPr lang="fr-CA" sz="11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3200" dirty="0"/>
          </a:p>
        </p:txBody>
      </p:sp>
      <p:sp>
        <p:nvSpPr>
          <p:cNvPr id="29" name="Espace réservé du numéro de diapositive 28">
            <a:extLst>
              <a:ext uri="{FF2B5EF4-FFF2-40B4-BE49-F238E27FC236}">
                <a16:creationId xmlns:a16="http://schemas.microsoft.com/office/drawing/2014/main" id="{29942338-3708-9AF2-5497-9557926B0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355080" y="9009246"/>
            <a:ext cx="792480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6</a:t>
            </a:fld>
            <a:endParaRPr lang="fr-CA" sz="1400" b="1" dirty="0">
              <a:solidFill>
                <a:schemeClr val="tx1"/>
              </a:solidFill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AE574297-EE07-2B2D-D048-A328DBD1A749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7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4445" y="8351302"/>
            <a:ext cx="221456" cy="19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16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EFD11771-6D0B-CC47-DA87-E77152700A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300" y="742052"/>
            <a:ext cx="4579300" cy="107178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85674F-BB96-25F4-FADA-DA03E645AFF1}"/>
              </a:ext>
            </a:extLst>
          </p:cNvPr>
          <p:cNvSpPr txBox="1"/>
          <p:nvPr/>
        </p:nvSpPr>
        <p:spPr>
          <a:xfrm>
            <a:off x="3094673" y="371653"/>
            <a:ext cx="12239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VERROUS </a:t>
            </a:r>
            <a:endParaRPr lang="fr-CA" sz="2000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46ECBE8C-42BB-821F-3C9D-6204F60A692F}"/>
              </a:ext>
            </a:extLst>
          </p:cNvPr>
          <p:cNvSpPr txBox="1"/>
          <p:nvPr/>
        </p:nvSpPr>
        <p:spPr>
          <a:xfrm>
            <a:off x="538415" y="2078995"/>
            <a:ext cx="1163993" cy="127727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fr-CA" sz="1200" b="1" dirty="0"/>
              <a:t>DISPONIBLE</a:t>
            </a:r>
          </a:p>
          <a:p>
            <a:r>
              <a:rPr lang="fr-CA" sz="1100" b="1" dirty="0"/>
              <a:t>23’’ X 1-3/16’’</a:t>
            </a:r>
          </a:p>
          <a:p>
            <a:pPr algn="ctr"/>
            <a:r>
              <a:rPr lang="fr-CA" sz="2000" b="1" dirty="0"/>
              <a:t>632</a:t>
            </a:r>
          </a:p>
          <a:p>
            <a:r>
              <a:rPr lang="fr-CA" sz="2000" b="1" dirty="0"/>
              <a:t>$ 95.00</a:t>
            </a:r>
          </a:p>
          <a:p>
            <a:r>
              <a:rPr lang="fr-CA" sz="1400" dirty="0"/>
              <a:t>$ 105.00 OX</a:t>
            </a:r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3DCB7B5D-0C0B-6896-7584-350E01ED09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15434" y="5397211"/>
            <a:ext cx="6234502" cy="708540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971101E5-2105-31B5-2989-E72305BD2F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-1119736" y="6369742"/>
            <a:ext cx="4373399" cy="610670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8CF80839-1909-16DC-1ADF-DA08AB58A7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-371298" y="5510747"/>
            <a:ext cx="6123528" cy="592443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E4A06CFC-A970-75E6-5DF0-3E6C273DE3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71739" y="6313399"/>
            <a:ext cx="4403969" cy="692785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C6DAC840-50DF-BF31-7C74-D6D3D01F58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04567" y="7813681"/>
            <a:ext cx="488314" cy="94931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2C5F18F-05AE-5968-76FC-4C7CE2464D9E}"/>
              </a:ext>
            </a:extLst>
          </p:cNvPr>
          <p:cNvSpPr txBox="1"/>
          <p:nvPr/>
        </p:nvSpPr>
        <p:spPr>
          <a:xfrm>
            <a:off x="5820346" y="1897846"/>
            <a:ext cx="1125138" cy="149271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1200" b="1" dirty="0"/>
              <a:t>DISPONIBLE</a:t>
            </a:r>
          </a:p>
          <a:p>
            <a:pPr algn="ctr"/>
            <a:r>
              <a:rPr lang="fr-CA" sz="1100" b="1" dirty="0"/>
              <a:t>23’’ X 1-1/2’’</a:t>
            </a:r>
          </a:p>
          <a:p>
            <a:pPr algn="ctr"/>
            <a:r>
              <a:rPr lang="fr-CA" sz="2000" b="1" dirty="0"/>
              <a:t>629-1</a:t>
            </a:r>
          </a:p>
          <a:p>
            <a:pPr algn="ctr"/>
            <a:r>
              <a:rPr lang="fr-CA" sz="1600" b="1" dirty="0"/>
              <a:t>95,00$</a:t>
            </a:r>
          </a:p>
          <a:p>
            <a:pPr algn="ctr"/>
            <a:r>
              <a:rPr lang="fr-CA" sz="1400" dirty="0"/>
              <a:t>105,00$ OX</a:t>
            </a:r>
          </a:p>
          <a:p>
            <a:endParaRPr lang="fr-CA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069795A2-7B4F-7B26-5257-A394C1DB8714}"/>
              </a:ext>
            </a:extLst>
          </p:cNvPr>
          <p:cNvSpPr txBox="1"/>
          <p:nvPr/>
        </p:nvSpPr>
        <p:spPr>
          <a:xfrm>
            <a:off x="2863034" y="3909551"/>
            <a:ext cx="132261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1-3/16’’ X 1-3/16’’ </a:t>
            </a:r>
            <a:endParaRPr lang="fr-CA" sz="1100" b="1" dirty="0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31C44796-E6A5-C51E-1B2B-F47175D4E94B}"/>
              </a:ext>
            </a:extLst>
          </p:cNvPr>
          <p:cNvSpPr txBox="1"/>
          <p:nvPr/>
        </p:nvSpPr>
        <p:spPr>
          <a:xfrm>
            <a:off x="3408882" y="3539408"/>
            <a:ext cx="121997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1-3/8’’ X 1-1/2’’ </a:t>
            </a:r>
            <a:endParaRPr lang="fr-CA" sz="1100" b="1" dirty="0"/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49C0E6B3-3601-AE5E-1EFF-063B16EA71EA}"/>
              </a:ext>
            </a:extLst>
          </p:cNvPr>
          <p:cNvSpPr txBox="1"/>
          <p:nvPr/>
        </p:nvSpPr>
        <p:spPr>
          <a:xfrm>
            <a:off x="3108277" y="2606047"/>
            <a:ext cx="132261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Bouton 1-3/16 </a:t>
            </a:r>
            <a:endParaRPr lang="fr-CA" sz="1400" b="1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45A82BA4-E908-A784-F581-EF896B552592}"/>
              </a:ext>
            </a:extLst>
          </p:cNvPr>
          <p:cNvSpPr txBox="1"/>
          <p:nvPr/>
        </p:nvSpPr>
        <p:spPr>
          <a:xfrm>
            <a:off x="1203306" y="5044951"/>
            <a:ext cx="163985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9-1/4’’ X 1-3/16’’ </a:t>
            </a:r>
            <a:endParaRPr lang="fr-CA" sz="1100" b="1" dirty="0"/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7DA392A9-51C4-89E3-E02B-9CC3977EABC8}"/>
              </a:ext>
            </a:extLst>
          </p:cNvPr>
          <p:cNvSpPr txBox="1"/>
          <p:nvPr/>
        </p:nvSpPr>
        <p:spPr>
          <a:xfrm>
            <a:off x="1274540" y="5203628"/>
            <a:ext cx="12036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630</a:t>
            </a:r>
          </a:p>
          <a:p>
            <a:r>
              <a:rPr lang="fr-CA" sz="2000" b="1" dirty="0"/>
              <a:t>75,00$</a:t>
            </a:r>
          </a:p>
          <a:p>
            <a:r>
              <a:rPr lang="fr-CA" sz="1400" dirty="0"/>
              <a:t>85,00$ OX</a:t>
            </a:r>
          </a:p>
        </p:txBody>
      </p:sp>
      <p:grpSp>
        <p:nvGrpSpPr>
          <p:cNvPr id="43" name="Groupe 42">
            <a:extLst>
              <a:ext uri="{FF2B5EF4-FFF2-40B4-BE49-F238E27FC236}">
                <a16:creationId xmlns:a16="http://schemas.microsoft.com/office/drawing/2014/main" id="{84A9046B-9128-8E59-833D-91EB402AB128}"/>
              </a:ext>
            </a:extLst>
          </p:cNvPr>
          <p:cNvGrpSpPr/>
          <p:nvPr/>
        </p:nvGrpSpPr>
        <p:grpSpPr>
          <a:xfrm>
            <a:off x="1568210" y="3551170"/>
            <a:ext cx="1163993" cy="1038888"/>
            <a:chOff x="2794610" y="4808218"/>
            <a:chExt cx="1163993" cy="1038888"/>
          </a:xfrm>
        </p:grpSpPr>
        <p:sp>
          <p:nvSpPr>
            <p:cNvPr id="38" name="ZoneTexte 37">
              <a:extLst>
                <a:ext uri="{FF2B5EF4-FFF2-40B4-BE49-F238E27FC236}">
                  <a16:creationId xmlns:a16="http://schemas.microsoft.com/office/drawing/2014/main" id="{1BA1CE5B-7491-0751-9666-ADBEFB355AE8}"/>
                </a:ext>
              </a:extLst>
            </p:cNvPr>
            <p:cNvSpPr txBox="1"/>
            <p:nvPr/>
          </p:nvSpPr>
          <p:spPr>
            <a:xfrm>
              <a:off x="2794610" y="4808218"/>
              <a:ext cx="1163993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CA" sz="1100" b="1" dirty="0"/>
                <a:t>14’’ X 1-3/16’’</a:t>
              </a:r>
            </a:p>
          </p:txBody>
        </p:sp>
        <p:sp>
          <p:nvSpPr>
            <p:cNvPr id="39" name="ZoneTexte 38">
              <a:extLst>
                <a:ext uri="{FF2B5EF4-FFF2-40B4-BE49-F238E27FC236}">
                  <a16:creationId xmlns:a16="http://schemas.microsoft.com/office/drawing/2014/main" id="{23FE61C0-24F6-9371-8C3D-304D1AC02728}"/>
                </a:ext>
              </a:extLst>
            </p:cNvPr>
            <p:cNvSpPr txBox="1"/>
            <p:nvPr/>
          </p:nvSpPr>
          <p:spPr>
            <a:xfrm>
              <a:off x="2864500" y="4954554"/>
              <a:ext cx="98904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A" sz="2000" b="1" dirty="0"/>
                <a:t>631</a:t>
              </a:r>
            </a:p>
            <a:p>
              <a:r>
                <a:rPr lang="fr-CA" sz="1600" b="1" dirty="0"/>
                <a:t>80,00$</a:t>
              </a:r>
            </a:p>
            <a:p>
              <a:r>
                <a:rPr lang="fr-CA" sz="1400" dirty="0"/>
                <a:t>90,00$ OX</a:t>
              </a:r>
            </a:p>
          </p:txBody>
        </p:sp>
      </p:grpSp>
      <p:sp>
        <p:nvSpPr>
          <p:cNvPr id="41" name="ZoneTexte 40">
            <a:extLst>
              <a:ext uri="{FF2B5EF4-FFF2-40B4-BE49-F238E27FC236}">
                <a16:creationId xmlns:a16="http://schemas.microsoft.com/office/drawing/2014/main" id="{38E29002-86ED-2160-BE17-0F656FFFD2B4}"/>
              </a:ext>
            </a:extLst>
          </p:cNvPr>
          <p:cNvSpPr txBox="1"/>
          <p:nvPr/>
        </p:nvSpPr>
        <p:spPr>
          <a:xfrm>
            <a:off x="4957156" y="3587925"/>
            <a:ext cx="11809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14’’ X 1-1/2’’ </a:t>
            </a:r>
            <a:endParaRPr lang="fr-CA" sz="2400" b="1" dirty="0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1CF92222-D178-BDD1-3F97-933FB7F1E539}"/>
              </a:ext>
            </a:extLst>
          </p:cNvPr>
          <p:cNvSpPr txBox="1"/>
          <p:nvPr/>
        </p:nvSpPr>
        <p:spPr>
          <a:xfrm>
            <a:off x="5003562" y="3753614"/>
            <a:ext cx="101152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628-1</a:t>
            </a:r>
          </a:p>
          <a:p>
            <a:r>
              <a:rPr lang="fr-CA" sz="1600" b="1" dirty="0"/>
              <a:t>80,00$</a:t>
            </a:r>
          </a:p>
          <a:p>
            <a:r>
              <a:rPr lang="fr-CA" sz="1400" dirty="0"/>
              <a:t>90,00$ OX</a:t>
            </a:r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9E2C7822-1417-482D-401D-C11748845CDF}"/>
              </a:ext>
            </a:extLst>
          </p:cNvPr>
          <p:cNvSpPr txBox="1"/>
          <p:nvPr/>
        </p:nvSpPr>
        <p:spPr>
          <a:xfrm>
            <a:off x="5245770" y="5000070"/>
            <a:ext cx="114915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9-1/4’’ X 1-1/2’’ </a:t>
            </a:r>
            <a:endParaRPr lang="fr-CA" sz="1100" b="1" dirty="0"/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C9BF2251-F131-4E82-8BC5-81CF9D2A60C0}"/>
              </a:ext>
            </a:extLst>
          </p:cNvPr>
          <p:cNvSpPr txBox="1"/>
          <p:nvPr/>
        </p:nvSpPr>
        <p:spPr>
          <a:xfrm>
            <a:off x="5363460" y="5148725"/>
            <a:ext cx="101152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627-1</a:t>
            </a:r>
          </a:p>
          <a:p>
            <a:r>
              <a:rPr lang="fr-CA" sz="1600" b="1" dirty="0"/>
              <a:t>75,00$</a:t>
            </a:r>
          </a:p>
          <a:p>
            <a:r>
              <a:rPr lang="fr-CA" sz="1400" dirty="0"/>
              <a:t>85,00$ OX</a:t>
            </a:r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5E0947EE-E7CA-14AE-26B2-B0CB2A41F848}"/>
              </a:ext>
            </a:extLst>
          </p:cNvPr>
          <p:cNvSpPr txBox="1"/>
          <p:nvPr/>
        </p:nvSpPr>
        <p:spPr>
          <a:xfrm>
            <a:off x="1414168" y="6863059"/>
            <a:ext cx="99604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6’’ X 1-3/16’’ </a:t>
            </a:r>
            <a:endParaRPr lang="fr-CA" sz="1100" b="1" dirty="0"/>
          </a:p>
        </p:txBody>
      </p:sp>
      <p:sp>
        <p:nvSpPr>
          <p:cNvPr id="63" name="ZoneTexte 62">
            <a:extLst>
              <a:ext uri="{FF2B5EF4-FFF2-40B4-BE49-F238E27FC236}">
                <a16:creationId xmlns:a16="http://schemas.microsoft.com/office/drawing/2014/main" id="{FE14AD0A-7C52-02C7-5352-6E2CC2EE3AD3}"/>
              </a:ext>
            </a:extLst>
          </p:cNvPr>
          <p:cNvSpPr txBox="1"/>
          <p:nvPr/>
        </p:nvSpPr>
        <p:spPr>
          <a:xfrm>
            <a:off x="1268491" y="8176889"/>
            <a:ext cx="134360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1-3/16’’ X 1-3/16’’ </a:t>
            </a:r>
            <a:endParaRPr lang="fr-CA" sz="1100" b="1" dirty="0"/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06E43863-E64F-A7B7-21A0-8691635C9282}"/>
              </a:ext>
            </a:extLst>
          </p:cNvPr>
          <p:cNvSpPr txBox="1"/>
          <p:nvPr/>
        </p:nvSpPr>
        <p:spPr>
          <a:xfrm>
            <a:off x="1365609" y="8534558"/>
            <a:ext cx="108001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1/2’’ X 1-1/2’’ </a:t>
            </a:r>
            <a:endParaRPr lang="fr-CA" sz="1100" b="1" dirty="0"/>
          </a:p>
        </p:txBody>
      </p:sp>
      <p:sp>
        <p:nvSpPr>
          <p:cNvPr id="83" name="ZoneTexte 82">
            <a:extLst>
              <a:ext uri="{FF2B5EF4-FFF2-40B4-BE49-F238E27FC236}">
                <a16:creationId xmlns:a16="http://schemas.microsoft.com/office/drawing/2014/main" id="{3414CAE6-16BE-1F81-9546-241032000A31}"/>
              </a:ext>
            </a:extLst>
          </p:cNvPr>
          <p:cNvSpPr txBox="1"/>
          <p:nvPr/>
        </p:nvSpPr>
        <p:spPr>
          <a:xfrm>
            <a:off x="3230725" y="6720476"/>
            <a:ext cx="11826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</a:rPr>
              <a:t>AGRAFE </a:t>
            </a:r>
            <a:endParaRPr lang="fr-CA" sz="2000" b="1" dirty="0"/>
          </a:p>
        </p:txBody>
      </p:sp>
      <p:sp>
        <p:nvSpPr>
          <p:cNvPr id="84" name="ZoneTexte 83">
            <a:extLst>
              <a:ext uri="{FF2B5EF4-FFF2-40B4-BE49-F238E27FC236}">
                <a16:creationId xmlns:a16="http://schemas.microsoft.com/office/drawing/2014/main" id="{B5B90CBC-DD1D-4DC8-DEFE-D39EDF51DBC7}"/>
              </a:ext>
            </a:extLst>
          </p:cNvPr>
          <p:cNvSpPr txBox="1"/>
          <p:nvPr/>
        </p:nvSpPr>
        <p:spPr>
          <a:xfrm>
            <a:off x="3167707" y="6923314"/>
            <a:ext cx="8846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2000" b="1" dirty="0"/>
              <a:t>633</a:t>
            </a:r>
          </a:p>
          <a:p>
            <a:pPr algn="ctr"/>
            <a:r>
              <a:rPr lang="fr-CA" sz="2000" b="1" dirty="0"/>
              <a:t>5,00$</a:t>
            </a:r>
          </a:p>
          <a:p>
            <a:pPr algn="ctr"/>
            <a:r>
              <a:rPr lang="fr-CA" sz="1400" dirty="0"/>
              <a:t>6,00$ OX</a:t>
            </a:r>
          </a:p>
        </p:txBody>
      </p:sp>
      <p:sp>
        <p:nvSpPr>
          <p:cNvPr id="86" name="ZoneTexte 85">
            <a:extLst>
              <a:ext uri="{FF2B5EF4-FFF2-40B4-BE49-F238E27FC236}">
                <a16:creationId xmlns:a16="http://schemas.microsoft.com/office/drawing/2014/main" id="{0AE55CD8-10E4-5411-58C9-578BA7C18413}"/>
              </a:ext>
            </a:extLst>
          </p:cNvPr>
          <p:cNvSpPr txBox="1"/>
          <p:nvPr/>
        </p:nvSpPr>
        <p:spPr>
          <a:xfrm>
            <a:off x="5100563" y="6878883"/>
            <a:ext cx="117332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/>
              <a:t>5-1/2’’ X 1-1/2’’</a:t>
            </a:r>
          </a:p>
        </p:txBody>
      </p:sp>
      <p:sp>
        <p:nvSpPr>
          <p:cNvPr id="92" name="ZoneTexte 91">
            <a:extLst>
              <a:ext uri="{FF2B5EF4-FFF2-40B4-BE49-F238E27FC236}">
                <a16:creationId xmlns:a16="http://schemas.microsoft.com/office/drawing/2014/main" id="{BD7EA566-4D06-91E7-3F1E-422AF8395DD9}"/>
              </a:ext>
            </a:extLst>
          </p:cNvPr>
          <p:cNvSpPr txBox="1"/>
          <p:nvPr/>
        </p:nvSpPr>
        <p:spPr>
          <a:xfrm>
            <a:off x="5102144" y="8176889"/>
            <a:ext cx="117332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1-1/2’’ X 1-1/2’’ </a:t>
            </a:r>
            <a:endParaRPr lang="fr-CA" sz="1100" b="1" dirty="0"/>
          </a:p>
        </p:txBody>
      </p:sp>
      <p:sp>
        <p:nvSpPr>
          <p:cNvPr id="97" name="ZoneTexte 96">
            <a:extLst>
              <a:ext uri="{FF2B5EF4-FFF2-40B4-BE49-F238E27FC236}">
                <a16:creationId xmlns:a16="http://schemas.microsoft.com/office/drawing/2014/main" id="{967205C4-DEA2-F852-588A-3FB9C5C48A66}"/>
              </a:ext>
            </a:extLst>
          </p:cNvPr>
          <p:cNvSpPr txBox="1"/>
          <p:nvPr/>
        </p:nvSpPr>
        <p:spPr>
          <a:xfrm>
            <a:off x="5206316" y="8500676"/>
            <a:ext cx="107068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1/2’’ X 1-1/2’’ </a:t>
            </a:r>
            <a:endParaRPr lang="fr-CA" sz="3200" b="1" dirty="0"/>
          </a:p>
        </p:txBody>
      </p:sp>
      <p:sp>
        <p:nvSpPr>
          <p:cNvPr id="107" name="Espace réservé du numéro de diapositive 106">
            <a:extLst>
              <a:ext uri="{FF2B5EF4-FFF2-40B4-BE49-F238E27FC236}">
                <a16:creationId xmlns:a16="http://schemas.microsoft.com/office/drawing/2014/main" id="{48BED20A-7B9B-19AA-CF61-2867F5EC0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029201" y="9080274"/>
            <a:ext cx="2098100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7</a:t>
            </a:fld>
            <a:endParaRPr lang="fr-CA" sz="1400" b="1" dirty="0">
              <a:solidFill>
                <a:schemeClr val="tx1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0A87C502-198A-73A3-DB25-1C3BD82D4531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7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70276" y="8600987"/>
            <a:ext cx="221456" cy="19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270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253D9B0C-FCFB-C92D-AAC6-7638AD5345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59" y="4733154"/>
            <a:ext cx="4965031" cy="432769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1C22432-43B1-7983-9D24-247C301E4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84" y="1366975"/>
            <a:ext cx="4977106" cy="392083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A70852-F870-BF7E-F5DD-FBAD2A5B7546}"/>
              </a:ext>
            </a:extLst>
          </p:cNvPr>
          <p:cNvSpPr txBox="1"/>
          <p:nvPr/>
        </p:nvSpPr>
        <p:spPr>
          <a:xfrm>
            <a:off x="2331720" y="332600"/>
            <a:ext cx="30937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2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LOQUETS POUCIERS </a:t>
            </a:r>
            <a:endParaRPr lang="fr-CA" sz="2400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1EFFEE9-38FE-6461-6117-81D02920256B}"/>
              </a:ext>
            </a:extLst>
          </p:cNvPr>
          <p:cNvSpPr txBox="1"/>
          <p:nvPr/>
        </p:nvSpPr>
        <p:spPr>
          <a:xfrm>
            <a:off x="1432560" y="880200"/>
            <a:ext cx="478536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Pour porte épaisseur 1- 3/8 ’’ A 3 ’’ ( ou sur mesure ) </a:t>
            </a:r>
            <a:endParaRPr lang="fr-CA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42DCAB5-F9B3-175B-7204-74FA928B59CB}"/>
              </a:ext>
            </a:extLst>
          </p:cNvPr>
          <p:cNvSpPr txBox="1"/>
          <p:nvPr/>
        </p:nvSpPr>
        <p:spPr>
          <a:xfrm>
            <a:off x="4013696" y="1409432"/>
            <a:ext cx="7262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305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EF3ABE9-2A92-9160-A014-F9C4AE2B2D17}"/>
              </a:ext>
            </a:extLst>
          </p:cNvPr>
          <p:cNvSpPr txBox="1"/>
          <p:nvPr/>
        </p:nvSpPr>
        <p:spPr>
          <a:xfrm>
            <a:off x="3924325" y="5135342"/>
            <a:ext cx="7262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306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E109308-B5BF-3BD4-373C-74CBBE6E8FA2}"/>
              </a:ext>
            </a:extLst>
          </p:cNvPr>
          <p:cNvSpPr txBox="1"/>
          <p:nvPr/>
        </p:nvSpPr>
        <p:spPr>
          <a:xfrm>
            <a:off x="3932456" y="6310941"/>
            <a:ext cx="113105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12’’x 3/4 ’’ </a:t>
            </a:r>
            <a:endParaRPr lang="fr-CA" sz="1100" b="1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2BD168B4-74E8-9834-57D7-840837E85F4F}"/>
              </a:ext>
            </a:extLst>
          </p:cNvPr>
          <p:cNvSpPr txBox="1"/>
          <p:nvPr/>
        </p:nvSpPr>
        <p:spPr>
          <a:xfrm>
            <a:off x="1896244" y="6949952"/>
            <a:ext cx="166918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/>
              <a:t>7/8’’ x 4’’-1/4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2872EF49-1D13-ADE3-003C-748E2240DB27}"/>
              </a:ext>
            </a:extLst>
          </p:cNvPr>
          <p:cNvSpPr txBox="1"/>
          <p:nvPr/>
        </p:nvSpPr>
        <p:spPr>
          <a:xfrm>
            <a:off x="1835515" y="3392089"/>
            <a:ext cx="116095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7/8’’ x 4’’-1/4 </a:t>
            </a:r>
            <a:endParaRPr lang="fr-CA" sz="1100" b="1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5A6B4C2D-3CF8-A8B4-DE5B-2834C30A624C}"/>
              </a:ext>
            </a:extLst>
          </p:cNvPr>
          <p:cNvSpPr txBox="1"/>
          <p:nvPr/>
        </p:nvSpPr>
        <p:spPr>
          <a:xfrm>
            <a:off x="3878580" y="2794572"/>
            <a:ext cx="104303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13’’x 3/4 ’’ </a:t>
            </a:r>
            <a:endParaRPr lang="fr-CA" sz="2400" b="1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89C9DD48-8304-0D45-2E1E-94119DA3A332}"/>
              </a:ext>
            </a:extLst>
          </p:cNvPr>
          <p:cNvSpPr txBox="1"/>
          <p:nvPr/>
        </p:nvSpPr>
        <p:spPr>
          <a:xfrm>
            <a:off x="785258" y="5002325"/>
            <a:ext cx="1250643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2’’- 1/2 x 10’’-</a:t>
            </a:r>
            <a:r>
              <a:rPr lang="fr-CA" sz="1050" b="1" dirty="0">
                <a:solidFill>
                  <a:srgbClr val="000000"/>
                </a:solidFill>
                <a:latin typeface="Calibri" panose="020F0502020204030204" pitchFamily="34" charset="0"/>
              </a:rPr>
              <a:t>3/4</a:t>
            </a:r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sz="2000" b="1" dirty="0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34E6FCA6-7294-B7E8-F8A8-21D984BBECD7}"/>
              </a:ext>
            </a:extLst>
          </p:cNvPr>
          <p:cNvSpPr txBox="1"/>
          <p:nvPr/>
        </p:nvSpPr>
        <p:spPr>
          <a:xfrm>
            <a:off x="2702160" y="4941795"/>
            <a:ext cx="97161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2’’- 1/2 x 12’’ </a:t>
            </a:r>
            <a:endParaRPr lang="fr-CA" sz="1100" b="1" dirty="0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167E1E7-EB91-E23C-4523-8C5831FA77CB}"/>
              </a:ext>
            </a:extLst>
          </p:cNvPr>
          <p:cNvSpPr txBox="1"/>
          <p:nvPr/>
        </p:nvSpPr>
        <p:spPr>
          <a:xfrm>
            <a:off x="3629633" y="1665118"/>
            <a:ext cx="13545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000" b="1" dirty="0"/>
              <a:t>600,00$</a:t>
            </a:r>
          </a:p>
          <a:p>
            <a:pPr algn="ctr"/>
            <a:r>
              <a:rPr lang="fr-CA" dirty="0"/>
              <a:t>640,00$ OX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21BDB882-8E85-3F83-1784-5C6736025C9A}"/>
              </a:ext>
            </a:extLst>
          </p:cNvPr>
          <p:cNvSpPr txBox="1"/>
          <p:nvPr/>
        </p:nvSpPr>
        <p:spPr>
          <a:xfrm>
            <a:off x="3613820" y="5396953"/>
            <a:ext cx="13545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000" b="1" dirty="0"/>
              <a:t>600,00$</a:t>
            </a:r>
          </a:p>
          <a:p>
            <a:pPr algn="ctr"/>
            <a:r>
              <a:rPr lang="fr-CA" dirty="0"/>
              <a:t>640,00$ OX</a:t>
            </a:r>
          </a:p>
        </p:txBody>
      </p:sp>
      <p:pic>
        <p:nvPicPr>
          <p:cNvPr id="27" name="Image 26">
            <a:extLst>
              <a:ext uri="{FF2B5EF4-FFF2-40B4-BE49-F238E27FC236}">
                <a16:creationId xmlns:a16="http://schemas.microsoft.com/office/drawing/2014/main" id="{C02F9CA2-605E-9980-76D8-6168954205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7724" y="1723873"/>
            <a:ext cx="1153109" cy="2305067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B4013449-B74E-D9DF-7BC4-665177C80F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6713" y="5090357"/>
            <a:ext cx="1348149" cy="1061266"/>
          </a:xfrm>
          <a:prstGeom prst="rect">
            <a:avLst/>
          </a:prstGeom>
        </p:spPr>
      </p:pic>
      <p:sp>
        <p:nvSpPr>
          <p:cNvPr id="31" name="ZoneTexte 30">
            <a:extLst>
              <a:ext uri="{FF2B5EF4-FFF2-40B4-BE49-F238E27FC236}">
                <a16:creationId xmlns:a16="http://schemas.microsoft.com/office/drawing/2014/main" id="{2796DF3B-5628-A19A-832F-A278C387D220}"/>
              </a:ext>
            </a:extLst>
          </p:cNvPr>
          <p:cNvSpPr txBox="1"/>
          <p:nvPr/>
        </p:nvSpPr>
        <p:spPr>
          <a:xfrm>
            <a:off x="5933722" y="4733154"/>
            <a:ext cx="11597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GAGE </a:t>
            </a:r>
            <a:endParaRPr lang="fr-CA" sz="2000" b="0" i="0" u="none" strike="noStrike" baseline="0" dirty="0">
              <a:latin typeface="Calibri" panose="020F0502020204030204" pitchFamily="34" charset="0"/>
            </a:endParaRP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923406B7-7CF3-EA5D-241A-F54060B83292}"/>
              </a:ext>
            </a:extLst>
          </p:cNvPr>
          <p:cNvSpPr txBox="1"/>
          <p:nvPr/>
        </p:nvSpPr>
        <p:spPr>
          <a:xfrm>
            <a:off x="5754234" y="5362255"/>
            <a:ext cx="109634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Clou 2-’’1/4 </a:t>
            </a:r>
            <a:endParaRPr lang="fr-CA" sz="3200" b="1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97DC5886-4365-ECE0-3A3D-E03730B81811}"/>
              </a:ext>
            </a:extLst>
          </p:cNvPr>
          <p:cNvSpPr txBox="1"/>
          <p:nvPr/>
        </p:nvSpPr>
        <p:spPr>
          <a:xfrm>
            <a:off x="6589745" y="5766801"/>
            <a:ext cx="90040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/>
              <a:t>2-1/4’’</a:t>
            </a:r>
          </a:p>
        </p:txBody>
      </p:sp>
      <p:pic>
        <p:nvPicPr>
          <p:cNvPr id="37" name="Image 36">
            <a:extLst>
              <a:ext uri="{FF2B5EF4-FFF2-40B4-BE49-F238E27FC236}">
                <a16:creationId xmlns:a16="http://schemas.microsoft.com/office/drawing/2014/main" id="{63CD83BF-F20F-ECFE-4067-6AF285F1E5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4926" y="6664729"/>
            <a:ext cx="643446" cy="633123"/>
          </a:xfrm>
          <a:prstGeom prst="rect">
            <a:avLst/>
          </a:prstGeom>
        </p:spPr>
      </p:pic>
      <p:sp>
        <p:nvSpPr>
          <p:cNvPr id="39" name="ZoneTexte 38">
            <a:extLst>
              <a:ext uri="{FF2B5EF4-FFF2-40B4-BE49-F238E27FC236}">
                <a16:creationId xmlns:a16="http://schemas.microsoft.com/office/drawing/2014/main" id="{CB648180-05F2-D3E0-D6EF-9424C6E6DCFA}"/>
              </a:ext>
            </a:extLst>
          </p:cNvPr>
          <p:cNvSpPr txBox="1"/>
          <p:nvPr/>
        </p:nvSpPr>
        <p:spPr>
          <a:xfrm>
            <a:off x="6226924" y="6393889"/>
            <a:ext cx="90973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/>
              <a:t>1-1/4’’</a:t>
            </a: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483394CF-FCBB-48DE-89ED-8B303568784E}"/>
              </a:ext>
            </a:extLst>
          </p:cNvPr>
          <p:cNvSpPr txBox="1"/>
          <p:nvPr/>
        </p:nvSpPr>
        <p:spPr>
          <a:xfrm>
            <a:off x="5739459" y="6937623"/>
            <a:ext cx="82109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/>
              <a:t>2-1/4’’</a:t>
            </a:r>
          </a:p>
        </p:txBody>
      </p:sp>
      <p:pic>
        <p:nvPicPr>
          <p:cNvPr id="43" name="Image 42">
            <a:extLst>
              <a:ext uri="{FF2B5EF4-FFF2-40B4-BE49-F238E27FC236}">
                <a16:creationId xmlns:a16="http://schemas.microsoft.com/office/drawing/2014/main" id="{EEBDC8B0-339D-81D1-CE52-FD4DB3AD96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4047" y="7843675"/>
            <a:ext cx="882196" cy="996388"/>
          </a:xfrm>
          <a:prstGeom prst="rect">
            <a:avLst/>
          </a:prstGeom>
        </p:spPr>
      </p:pic>
      <p:sp>
        <p:nvSpPr>
          <p:cNvPr id="45" name="ZoneTexte 44">
            <a:extLst>
              <a:ext uri="{FF2B5EF4-FFF2-40B4-BE49-F238E27FC236}">
                <a16:creationId xmlns:a16="http://schemas.microsoft.com/office/drawing/2014/main" id="{2C5B6DF1-1376-24DC-1CF1-738D7E5AC52B}"/>
              </a:ext>
            </a:extLst>
          </p:cNvPr>
          <p:cNvSpPr txBox="1"/>
          <p:nvPr/>
        </p:nvSpPr>
        <p:spPr>
          <a:xfrm>
            <a:off x="5729758" y="8607661"/>
            <a:ext cx="99433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/>
              <a:t>Clou 2’’-3/4</a:t>
            </a:r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76A19A70-4BAF-8919-80F6-D127CAB90D00}"/>
              </a:ext>
            </a:extLst>
          </p:cNvPr>
          <p:cNvSpPr txBox="1"/>
          <p:nvPr/>
        </p:nvSpPr>
        <p:spPr>
          <a:xfrm>
            <a:off x="6260601" y="7630950"/>
            <a:ext cx="77209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/>
              <a:t>1-7/8’’</a:t>
            </a:r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E6D89675-9B3A-D5F9-21CB-9ED1B2533B30}"/>
              </a:ext>
            </a:extLst>
          </p:cNvPr>
          <p:cNvSpPr txBox="1"/>
          <p:nvPr/>
        </p:nvSpPr>
        <p:spPr>
          <a:xfrm>
            <a:off x="835586" y="8460470"/>
            <a:ext cx="175887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/>
              <a:t>2’’- 1/2 x 10’’-3/4’’</a:t>
            </a:r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47083B55-C1C7-7DB9-19AD-A5E015DBF426}"/>
              </a:ext>
            </a:extLst>
          </p:cNvPr>
          <p:cNvSpPr txBox="1"/>
          <p:nvPr/>
        </p:nvSpPr>
        <p:spPr>
          <a:xfrm>
            <a:off x="2690032" y="8458202"/>
            <a:ext cx="141008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/>
              <a:t>2’’- 1/2 x 12’’</a:t>
            </a:r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774AAD23-D667-2B42-8F40-995FDFD22B77}"/>
              </a:ext>
            </a:extLst>
          </p:cNvPr>
          <p:cNvSpPr txBox="1"/>
          <p:nvPr/>
        </p:nvSpPr>
        <p:spPr>
          <a:xfrm>
            <a:off x="5867724" y="4387491"/>
            <a:ext cx="103906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1100" b="1" dirty="0"/>
              <a:t>PÎÈCE INCLUSE</a:t>
            </a:r>
          </a:p>
        </p:txBody>
      </p:sp>
      <p:sp>
        <p:nvSpPr>
          <p:cNvPr id="54" name="Espace réservé du numéro de diapositive 53">
            <a:extLst>
              <a:ext uri="{FF2B5EF4-FFF2-40B4-BE49-F238E27FC236}">
                <a16:creationId xmlns:a16="http://schemas.microsoft.com/office/drawing/2014/main" id="{EC084B16-7085-350A-F1D9-70F64FB4B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9850" y="9009246"/>
            <a:ext cx="620097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8</a:t>
            </a:fld>
            <a:endParaRPr lang="fr-CA" sz="1400" b="1" dirty="0">
              <a:solidFill>
                <a:schemeClr val="tx1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FAC62E7-5D5C-22CC-BBEF-FF0187CB0957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7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76729" y="8412480"/>
            <a:ext cx="221456" cy="19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91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8A6580AC-9263-DE1D-9E9F-1BC2E165218B}"/>
              </a:ext>
            </a:extLst>
          </p:cNvPr>
          <p:cNvSpPr txBox="1"/>
          <p:nvPr/>
        </p:nvSpPr>
        <p:spPr>
          <a:xfrm>
            <a:off x="2876064" y="-1741"/>
            <a:ext cx="223361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LOQUETS POUCIERS </a:t>
            </a:r>
            <a:endParaRPr lang="fr-CA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182F9A1-56AD-34EB-0115-B597C1C57F29}"/>
              </a:ext>
            </a:extLst>
          </p:cNvPr>
          <p:cNvSpPr txBox="1"/>
          <p:nvPr/>
        </p:nvSpPr>
        <p:spPr>
          <a:xfrm>
            <a:off x="1566863" y="538490"/>
            <a:ext cx="36433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Pour porte épaisseur 1-3/8’’À 2-1/4’’ </a:t>
            </a:r>
            <a:endParaRPr lang="fr-CA" sz="1600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84C68B9-4EFE-A50F-0A76-B6F22F7B1F1C}"/>
              </a:ext>
            </a:extLst>
          </p:cNvPr>
          <p:cNvSpPr txBox="1"/>
          <p:nvPr/>
        </p:nvSpPr>
        <p:spPr>
          <a:xfrm>
            <a:off x="4517708" y="338763"/>
            <a:ext cx="1595437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1" i="0" u="none" strike="noStrike" baseline="0" dirty="0">
              <a:solidFill>
                <a:srgbClr val="000000"/>
              </a:solidFill>
            </a:endParaRPr>
          </a:p>
          <a:p>
            <a:r>
              <a:rPr lang="fr-CA" sz="1400" i="0" u="none" strike="noStrike" baseline="0" dirty="0">
                <a:solidFill>
                  <a:srgbClr val="000000"/>
                </a:solidFill>
              </a:rPr>
              <a:t>(ou sur mesure) </a:t>
            </a:r>
            <a:endParaRPr lang="fr-CA" sz="2000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AAB8650B-E2D7-18DB-CB2A-D01EE75052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904" y="525314"/>
            <a:ext cx="768971" cy="620989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B1E5696D-DAB9-123E-7EDE-B6A296A90D49}"/>
              </a:ext>
            </a:extLst>
          </p:cNvPr>
          <p:cNvSpPr txBox="1"/>
          <p:nvPr/>
        </p:nvSpPr>
        <p:spPr>
          <a:xfrm>
            <a:off x="265748" y="1293614"/>
            <a:ext cx="1700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dirty="0"/>
              <a:t>FER NATUREL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B403B2AE-DAD7-9058-B466-FE4FD9ABE5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758" y="444090"/>
            <a:ext cx="758618" cy="632737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5AB6C4B0-903B-0B26-B42A-443E4FF273E9}"/>
              </a:ext>
            </a:extLst>
          </p:cNvPr>
          <p:cNvSpPr txBox="1"/>
          <p:nvPr/>
        </p:nvSpPr>
        <p:spPr>
          <a:xfrm>
            <a:off x="6162358" y="1179314"/>
            <a:ext cx="15192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dirty="0"/>
              <a:t>OXYDE NOIR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010F30D5-B782-43E0-F344-1F17D8BB33AB}"/>
              </a:ext>
            </a:extLst>
          </p:cNvPr>
          <p:cNvSpPr txBox="1"/>
          <p:nvPr/>
        </p:nvSpPr>
        <p:spPr>
          <a:xfrm>
            <a:off x="840837" y="7522812"/>
            <a:ext cx="566382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80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2-1/2’’ </a:t>
            </a:r>
            <a:endParaRPr lang="fr-CA" dirty="0"/>
          </a:p>
        </p:txBody>
      </p:sp>
      <p:pic>
        <p:nvPicPr>
          <p:cNvPr id="28" name="Image 27">
            <a:extLst>
              <a:ext uri="{FF2B5EF4-FFF2-40B4-BE49-F238E27FC236}">
                <a16:creationId xmlns:a16="http://schemas.microsoft.com/office/drawing/2014/main" id="{DFAE521D-2704-9CF6-CDE3-5067294E62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346" y="6789935"/>
            <a:ext cx="5868042" cy="1825672"/>
          </a:xfrm>
          <a:prstGeom prst="rect">
            <a:avLst/>
          </a:prstGeom>
        </p:spPr>
      </p:pic>
      <p:sp>
        <p:nvSpPr>
          <p:cNvPr id="38" name="ZoneTexte 37">
            <a:extLst>
              <a:ext uri="{FF2B5EF4-FFF2-40B4-BE49-F238E27FC236}">
                <a16:creationId xmlns:a16="http://schemas.microsoft.com/office/drawing/2014/main" id="{F73FAB9D-BAFA-CC3B-C7F1-0A9A532A25EB}"/>
              </a:ext>
            </a:extLst>
          </p:cNvPr>
          <p:cNvSpPr txBox="1"/>
          <p:nvPr/>
        </p:nvSpPr>
        <p:spPr>
          <a:xfrm>
            <a:off x="767011" y="7896604"/>
            <a:ext cx="80562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2-1/4’’X 1’’ </a:t>
            </a:r>
            <a:endParaRPr lang="fr-CA" sz="2800" dirty="0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8A406E6A-C56B-881E-F742-0C054405C9DC}"/>
              </a:ext>
            </a:extLst>
          </p:cNvPr>
          <p:cNvSpPr txBox="1"/>
          <p:nvPr/>
        </p:nvSpPr>
        <p:spPr>
          <a:xfrm>
            <a:off x="2868014" y="7661300"/>
            <a:ext cx="1078173" cy="264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7/8’’ X 13-1/2’’ </a:t>
            </a:r>
            <a:endParaRPr lang="fr-CA" dirty="0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14FE7CD3-47FF-C18E-B40D-187AB5FA27A2}"/>
              </a:ext>
            </a:extLst>
          </p:cNvPr>
          <p:cNvSpPr txBox="1"/>
          <p:nvPr/>
        </p:nvSpPr>
        <p:spPr>
          <a:xfrm>
            <a:off x="5033725" y="8035458"/>
            <a:ext cx="109866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3-1/2’’X 1-1/8’’ </a:t>
            </a:r>
            <a:endParaRPr lang="fr-CA" sz="1100" dirty="0"/>
          </a:p>
        </p:txBody>
      </p:sp>
      <p:pic>
        <p:nvPicPr>
          <p:cNvPr id="57" name="Image 56">
            <a:extLst>
              <a:ext uri="{FF2B5EF4-FFF2-40B4-BE49-F238E27FC236}">
                <a16:creationId xmlns:a16="http://schemas.microsoft.com/office/drawing/2014/main" id="{86BCC24F-B64F-59B0-A492-5417E971A4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000" y="1837642"/>
            <a:ext cx="1362039" cy="4701994"/>
          </a:xfrm>
          <a:prstGeom prst="rect">
            <a:avLst/>
          </a:prstGeom>
        </p:spPr>
      </p:pic>
      <p:pic>
        <p:nvPicPr>
          <p:cNvPr id="59" name="Image 58">
            <a:extLst>
              <a:ext uri="{FF2B5EF4-FFF2-40B4-BE49-F238E27FC236}">
                <a16:creationId xmlns:a16="http://schemas.microsoft.com/office/drawing/2014/main" id="{D506EBC4-084E-97F0-7421-A779F2C1C6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655" y="1384935"/>
            <a:ext cx="1768649" cy="533070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469A5E4-E29A-6976-C94B-EDFB9D16804D}"/>
              </a:ext>
            </a:extLst>
          </p:cNvPr>
          <p:cNvSpPr txBox="1"/>
          <p:nvPr/>
        </p:nvSpPr>
        <p:spPr>
          <a:xfrm>
            <a:off x="5846174" y="8576739"/>
            <a:ext cx="109866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0" u="none" strike="noStrike" baseline="0" dirty="0">
                <a:latin typeface="CIDFont+F7"/>
              </a:rPr>
              <a:t>4-1/2’’X 1-1/8’’</a:t>
            </a:r>
            <a:endParaRPr lang="fr-CA" sz="1100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49F1E2F-EA8E-91DA-7021-A6A01998E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50380" y="9009246"/>
            <a:ext cx="259080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9</a:t>
            </a:fld>
            <a:endParaRPr lang="fr-CA" sz="1400" b="1" dirty="0">
              <a:solidFill>
                <a:schemeClr val="tx1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70B949E-10FD-DB3F-1797-DB308D7AD735}"/>
              </a:ext>
            </a:extLst>
          </p:cNvPr>
          <p:cNvPicPr>
            <a:picLocks noChangeAspect="1"/>
          </p:cNvPicPr>
          <p:nvPr/>
        </p:nvPicPr>
        <p:blipFill>
          <a:blip r:embed="rId7">
            <a:biLevel thresh="7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52929" y="8442960"/>
            <a:ext cx="221456" cy="195181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7102AC7-CD98-A69A-18B1-76D0796C8F16}"/>
              </a:ext>
            </a:extLst>
          </p:cNvPr>
          <p:cNvSpPr txBox="1"/>
          <p:nvPr/>
        </p:nvSpPr>
        <p:spPr>
          <a:xfrm>
            <a:off x="2458449" y="6374008"/>
            <a:ext cx="136203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2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2’’- 1/2 x 10’’-</a:t>
            </a:r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3/4</a:t>
            </a:r>
            <a:r>
              <a:rPr lang="fr-CA" sz="12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sz="1200" b="1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F1C02C1E-7AC6-85DE-39EE-96FC3A50F344}"/>
              </a:ext>
            </a:extLst>
          </p:cNvPr>
          <p:cNvSpPr txBox="1"/>
          <p:nvPr/>
        </p:nvSpPr>
        <p:spPr>
          <a:xfrm>
            <a:off x="1162696" y="1758759"/>
            <a:ext cx="5934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000" b="1" dirty="0"/>
              <a:t>307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26B802B0-EBA3-E049-2367-9711BA847EA0}"/>
              </a:ext>
            </a:extLst>
          </p:cNvPr>
          <p:cNvSpPr txBox="1"/>
          <p:nvPr/>
        </p:nvSpPr>
        <p:spPr>
          <a:xfrm>
            <a:off x="4341814" y="1744338"/>
            <a:ext cx="5934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000" b="1" dirty="0"/>
              <a:t>308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830FD173-2F17-CE27-8952-062F1C39F1BF}"/>
              </a:ext>
            </a:extLst>
          </p:cNvPr>
          <p:cNvSpPr txBox="1"/>
          <p:nvPr/>
        </p:nvSpPr>
        <p:spPr>
          <a:xfrm>
            <a:off x="2782355" y="847113"/>
            <a:ext cx="1076961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000" b="1" dirty="0"/>
              <a:t>300,00$</a:t>
            </a:r>
          </a:p>
          <a:p>
            <a:pPr algn="ctr"/>
            <a:r>
              <a:rPr lang="fr-CA" sz="1400" dirty="0"/>
              <a:t>340,00$ OX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0012C99D-EED7-E62A-8E0A-FE4999FEB7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02604" y="4238724"/>
            <a:ext cx="1286004" cy="1012345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327D2428-8FC3-321B-FA73-A1ED4BE5CFA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46727" y="2869266"/>
            <a:ext cx="1113169" cy="768181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E695D04D-E7BD-BAC3-B5A3-E6279AC4A5A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88234" y="5403592"/>
            <a:ext cx="1230153" cy="1282983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D1224F9F-2C31-E9E9-0483-8ED875DC394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11292" y="1836283"/>
            <a:ext cx="721465" cy="714444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DA94719-4535-88E5-8E2D-D8F17A02A614}"/>
              </a:ext>
            </a:extLst>
          </p:cNvPr>
          <p:cNvSpPr txBox="1"/>
          <p:nvPr/>
        </p:nvSpPr>
        <p:spPr>
          <a:xfrm>
            <a:off x="5246727" y="3566749"/>
            <a:ext cx="14536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Clou 2’’3/4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F7F57696-8B26-CBAF-BE97-68AAD2E7EFFC}"/>
              </a:ext>
            </a:extLst>
          </p:cNvPr>
          <p:cNvSpPr txBox="1"/>
          <p:nvPr/>
        </p:nvSpPr>
        <p:spPr>
          <a:xfrm>
            <a:off x="5202604" y="4457702"/>
            <a:ext cx="14536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Clou 2’’3/4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712976AF-335C-8607-6170-EE7BDE9B1C3F}"/>
              </a:ext>
            </a:extLst>
          </p:cNvPr>
          <p:cNvSpPr txBox="1"/>
          <p:nvPr/>
        </p:nvSpPr>
        <p:spPr>
          <a:xfrm>
            <a:off x="5143603" y="3902818"/>
            <a:ext cx="1348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PIESE INCLUSE</a:t>
            </a:r>
          </a:p>
        </p:txBody>
      </p:sp>
    </p:spTree>
    <p:extLst>
      <p:ext uri="{BB962C8B-B14F-4D97-AF65-F5344CB8AC3E}">
        <p14:creationId xmlns:p14="http://schemas.microsoft.com/office/powerpoint/2010/main" val="786170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18">
            <a:extLst>
              <a:ext uri="{FF2B5EF4-FFF2-40B4-BE49-F238E27FC236}">
                <a16:creationId xmlns:a16="http://schemas.microsoft.com/office/drawing/2014/main" id="{E6C4B300-FF36-08C8-CD0F-3A9A2291DB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167" y="7065521"/>
            <a:ext cx="4258491" cy="170216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BDCD09-2E21-CD6F-DAF7-3622E2560011}"/>
              </a:ext>
            </a:extLst>
          </p:cNvPr>
          <p:cNvSpPr txBox="1"/>
          <p:nvPr/>
        </p:nvSpPr>
        <p:spPr>
          <a:xfrm>
            <a:off x="2569028" y="133663"/>
            <a:ext cx="28868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2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LOQUETS POUCIERS</a:t>
            </a:r>
            <a:r>
              <a:rPr lang="fr-CA" sz="1800" b="1" i="0" u="none" strike="noStrike" baseline="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</a:rPr>
              <a:t> </a:t>
            </a:r>
            <a:r>
              <a:rPr lang="fr-CA" b="1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</a:rPr>
              <a:t> </a:t>
            </a:r>
            <a:endParaRPr lang="fr-CA" dirty="0">
              <a:highlight>
                <a:srgbClr val="FFFF00"/>
              </a:highlight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D31CB2F-1685-5716-B3D9-F999DF879592}"/>
              </a:ext>
            </a:extLst>
          </p:cNvPr>
          <p:cNvSpPr txBox="1"/>
          <p:nvPr/>
        </p:nvSpPr>
        <p:spPr>
          <a:xfrm>
            <a:off x="1555700" y="628906"/>
            <a:ext cx="466965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Pour porte épaisseur 1- 3/8 ’’ A 2 ’’ ( ou sur mesure ) </a:t>
            </a:r>
            <a:endParaRPr lang="fr-CA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22F028D-FC2D-841C-59CD-3455AAE0C6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668" y="1818071"/>
            <a:ext cx="773704" cy="319503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7C040B8-8F1D-BBC6-C737-7B475E5E7A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2629" y="1429479"/>
            <a:ext cx="843708" cy="3636008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11277929-8695-CDE5-3386-8ABF0F4519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6298" y="1661902"/>
            <a:ext cx="794558" cy="3370568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68C3FFB3-2662-8D14-B865-8F58238969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68927" y="1429706"/>
            <a:ext cx="824018" cy="3638303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0350F802-6A29-55E3-BAC1-6B4B5D2C5A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67945" y="5427272"/>
            <a:ext cx="2950463" cy="1554936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C338B30F-7BC3-0091-16AA-D3A960255E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23155" y="5331344"/>
            <a:ext cx="1286433" cy="1261158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FFD0288B-0719-D31B-F11D-64E7285E530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66509" y="6989885"/>
            <a:ext cx="986657" cy="661802"/>
          </a:xfrm>
          <a:prstGeom prst="rect">
            <a:avLst/>
          </a:prstGeom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id="{2FAD2EE6-9DED-447E-43FD-E931406815D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05169" y="8103203"/>
            <a:ext cx="671543" cy="664478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32D971C-79D9-5BFA-65A5-7A192B2E4BAA}"/>
              </a:ext>
            </a:extLst>
          </p:cNvPr>
          <p:cNvSpPr txBox="1"/>
          <p:nvPr/>
        </p:nvSpPr>
        <p:spPr>
          <a:xfrm>
            <a:off x="3374572" y="1024236"/>
            <a:ext cx="12067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165,00$</a:t>
            </a:r>
          </a:p>
          <a:p>
            <a:pPr algn="ctr"/>
            <a:r>
              <a:rPr lang="fr-CA" sz="1400" dirty="0"/>
              <a:t>185,00$ OX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BC1A58F-B1B6-1467-EB04-183E285CB258}"/>
              </a:ext>
            </a:extLst>
          </p:cNvPr>
          <p:cNvSpPr txBox="1"/>
          <p:nvPr/>
        </p:nvSpPr>
        <p:spPr>
          <a:xfrm flipH="1">
            <a:off x="494680" y="3410320"/>
            <a:ext cx="8444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201-A</a:t>
            </a:r>
          </a:p>
          <a:p>
            <a:endParaRPr lang="fr-CA" b="1" dirty="0"/>
          </a:p>
          <a:p>
            <a:r>
              <a:rPr lang="fr-CA" sz="2000" b="1" dirty="0"/>
              <a:t>201-B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647D9A6-ACE2-D902-7828-63244CE09BE7}"/>
              </a:ext>
            </a:extLst>
          </p:cNvPr>
          <p:cNvSpPr txBox="1"/>
          <p:nvPr/>
        </p:nvSpPr>
        <p:spPr>
          <a:xfrm flipH="1">
            <a:off x="2057399" y="3439288"/>
            <a:ext cx="8444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202-A</a:t>
            </a:r>
          </a:p>
          <a:p>
            <a:endParaRPr lang="fr-CA" b="1" dirty="0"/>
          </a:p>
          <a:p>
            <a:r>
              <a:rPr lang="fr-CA" sz="2000" b="1" dirty="0"/>
              <a:t>202-B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C43D1895-17FE-E318-384B-16E1C27A199C}"/>
              </a:ext>
            </a:extLst>
          </p:cNvPr>
          <p:cNvSpPr txBox="1"/>
          <p:nvPr/>
        </p:nvSpPr>
        <p:spPr>
          <a:xfrm flipH="1">
            <a:off x="3684395" y="3482737"/>
            <a:ext cx="8444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205-A</a:t>
            </a:r>
          </a:p>
          <a:p>
            <a:endParaRPr lang="fr-CA" b="1" dirty="0"/>
          </a:p>
          <a:p>
            <a:r>
              <a:rPr lang="fr-CA" sz="2000" b="1" dirty="0"/>
              <a:t>205-B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BB76B755-3AF8-6AA1-5277-B3C3B8CF130C}"/>
              </a:ext>
            </a:extLst>
          </p:cNvPr>
          <p:cNvSpPr txBox="1"/>
          <p:nvPr/>
        </p:nvSpPr>
        <p:spPr>
          <a:xfrm flipH="1">
            <a:off x="5492930" y="3492440"/>
            <a:ext cx="8444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206-A</a:t>
            </a:r>
          </a:p>
          <a:p>
            <a:endParaRPr lang="fr-CA" b="1" dirty="0"/>
          </a:p>
          <a:p>
            <a:r>
              <a:rPr lang="fr-CA" sz="2000" b="1" dirty="0"/>
              <a:t>206-B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A49A479-0E53-A8F9-4BE6-AC97A375887F}"/>
              </a:ext>
            </a:extLst>
          </p:cNvPr>
          <p:cNvSpPr txBox="1"/>
          <p:nvPr/>
        </p:nvSpPr>
        <p:spPr>
          <a:xfrm>
            <a:off x="874764" y="5017948"/>
            <a:ext cx="110586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/>
              <a:t>9-1/4’’ X 2-1/4’’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779FB42F-AFF0-79C6-6893-7F335FFCAAC7}"/>
              </a:ext>
            </a:extLst>
          </p:cNvPr>
          <p:cNvSpPr txBox="1"/>
          <p:nvPr/>
        </p:nvSpPr>
        <p:spPr>
          <a:xfrm>
            <a:off x="2288539" y="6062119"/>
            <a:ext cx="14369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3/4’’ X 7-3/4’’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E8C95921-F094-B8B4-86F1-C9322337FB76}"/>
              </a:ext>
            </a:extLst>
          </p:cNvPr>
          <p:cNvSpPr txBox="1"/>
          <p:nvPr/>
        </p:nvSpPr>
        <p:spPr>
          <a:xfrm>
            <a:off x="5888594" y="5054612"/>
            <a:ext cx="11058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10’’-1/2 X 2</a:t>
            </a:r>
            <a:r>
              <a:rPr lang="fr-CA" sz="1100" dirty="0"/>
              <a:t>’’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F8C2233B-C395-3193-43BC-E842B51E74F2}"/>
              </a:ext>
            </a:extLst>
          </p:cNvPr>
          <p:cNvSpPr txBox="1"/>
          <p:nvPr/>
        </p:nvSpPr>
        <p:spPr>
          <a:xfrm>
            <a:off x="1441063" y="6249657"/>
            <a:ext cx="10156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3/4’’x 1’’1/2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3B1DDED3-4D87-9C3D-3E0C-4154C45BFBCB}"/>
              </a:ext>
            </a:extLst>
          </p:cNvPr>
          <p:cNvSpPr txBox="1"/>
          <p:nvPr/>
        </p:nvSpPr>
        <p:spPr>
          <a:xfrm>
            <a:off x="2855892" y="5417596"/>
            <a:ext cx="375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b="1" dirty="0"/>
              <a:t>A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0C7857E5-C565-9583-8B86-BE257C575E03}"/>
              </a:ext>
            </a:extLst>
          </p:cNvPr>
          <p:cNvSpPr txBox="1"/>
          <p:nvPr/>
        </p:nvSpPr>
        <p:spPr>
          <a:xfrm>
            <a:off x="3779837" y="6398333"/>
            <a:ext cx="9688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2-1/2’’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6A129E9D-4F5C-54BC-37F6-523153173B6B}"/>
              </a:ext>
            </a:extLst>
          </p:cNvPr>
          <p:cNvSpPr txBox="1"/>
          <p:nvPr/>
        </p:nvSpPr>
        <p:spPr>
          <a:xfrm>
            <a:off x="2432823" y="5037365"/>
            <a:ext cx="12515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10-1/2’’ X 2-1/4’’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E4EC533E-AFB0-4169-652C-20C435E7BF2D}"/>
              </a:ext>
            </a:extLst>
          </p:cNvPr>
          <p:cNvSpPr txBox="1"/>
          <p:nvPr/>
        </p:nvSpPr>
        <p:spPr>
          <a:xfrm>
            <a:off x="5940094" y="5480281"/>
            <a:ext cx="50074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2’’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75EBDFB6-0BBB-6FC7-8A10-E48821ACA3D5}"/>
              </a:ext>
            </a:extLst>
          </p:cNvPr>
          <p:cNvSpPr txBox="1"/>
          <p:nvPr/>
        </p:nvSpPr>
        <p:spPr>
          <a:xfrm>
            <a:off x="6401397" y="5861386"/>
            <a:ext cx="50074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4’’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9D00D8A7-6BAE-444F-9D8B-FEF37A6BD9CE}"/>
              </a:ext>
            </a:extLst>
          </p:cNvPr>
          <p:cNvSpPr txBox="1"/>
          <p:nvPr/>
        </p:nvSpPr>
        <p:spPr>
          <a:xfrm flipH="1">
            <a:off x="5207883" y="6787252"/>
            <a:ext cx="13171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AGRAFE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B66D6CD7-E57A-7802-B81A-FAF513B24B87}"/>
              </a:ext>
            </a:extLst>
          </p:cNvPr>
          <p:cNvSpPr txBox="1"/>
          <p:nvPr/>
        </p:nvSpPr>
        <p:spPr>
          <a:xfrm>
            <a:off x="6153167" y="7229580"/>
            <a:ext cx="6313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1-7/8’’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F2313457-FDA6-57F1-B8A2-6740F33379C9}"/>
              </a:ext>
            </a:extLst>
          </p:cNvPr>
          <p:cNvSpPr txBox="1"/>
          <p:nvPr/>
        </p:nvSpPr>
        <p:spPr>
          <a:xfrm>
            <a:off x="2124527" y="7786418"/>
            <a:ext cx="14369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7/8’’ X 11’’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F8EA4BE7-BF99-03AF-AF3E-50AC3DAB01DF}"/>
              </a:ext>
            </a:extLst>
          </p:cNvPr>
          <p:cNvSpPr txBox="1"/>
          <p:nvPr/>
        </p:nvSpPr>
        <p:spPr>
          <a:xfrm>
            <a:off x="2899090" y="7129553"/>
            <a:ext cx="375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b="1" dirty="0"/>
              <a:t>B</a:t>
            </a:r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B271D8B1-4E80-3C8D-56D4-877B864770D3}"/>
              </a:ext>
            </a:extLst>
          </p:cNvPr>
          <p:cNvSpPr txBox="1"/>
          <p:nvPr/>
        </p:nvSpPr>
        <p:spPr>
          <a:xfrm>
            <a:off x="5142999" y="6200940"/>
            <a:ext cx="11485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CLOU 2-3/4’’</a:t>
            </a:r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EC2AA077-C415-04A8-4007-D69680186391}"/>
              </a:ext>
            </a:extLst>
          </p:cNvPr>
          <p:cNvSpPr txBox="1"/>
          <p:nvPr/>
        </p:nvSpPr>
        <p:spPr>
          <a:xfrm>
            <a:off x="5256525" y="7871582"/>
            <a:ext cx="9688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1-1/4’’</a:t>
            </a:r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BC01FAC8-2FF7-1981-6D81-242320D6B91B}"/>
              </a:ext>
            </a:extLst>
          </p:cNvPr>
          <p:cNvSpPr txBox="1"/>
          <p:nvPr/>
        </p:nvSpPr>
        <p:spPr>
          <a:xfrm>
            <a:off x="4847316" y="8411808"/>
            <a:ext cx="9688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2-1/4’’</a:t>
            </a:r>
          </a:p>
        </p:txBody>
      </p:sp>
      <p:sp>
        <p:nvSpPr>
          <p:cNvPr id="54" name="Espace réservé du numéro de diapositive 53">
            <a:extLst>
              <a:ext uri="{FF2B5EF4-FFF2-40B4-BE49-F238E27FC236}">
                <a16:creationId xmlns:a16="http://schemas.microsoft.com/office/drawing/2014/main" id="{7A72F87C-1021-454B-0F54-E57DFF43B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4626" y="8984308"/>
            <a:ext cx="459624" cy="517514"/>
          </a:xfrm>
        </p:spPr>
        <p:txBody>
          <a:bodyPr/>
          <a:lstStyle/>
          <a:p>
            <a:fld id="{2B01514B-FA98-4ED7-B265-055D75AB0A78}" type="slidenum">
              <a:rPr lang="fr-CA" sz="1600" b="1" smtClean="0">
                <a:solidFill>
                  <a:schemeClr val="tx1"/>
                </a:solidFill>
              </a:rPr>
              <a:t>10</a:t>
            </a:fld>
            <a:endParaRPr lang="fr-CA" b="1" dirty="0">
              <a:solidFill>
                <a:schemeClr val="tx1"/>
              </a:solidFill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D7D4949C-7F6D-F9B0-85B8-A7A25DC73C4F}"/>
              </a:ext>
            </a:extLst>
          </p:cNvPr>
          <p:cNvPicPr>
            <a:picLocks noChangeAspect="1"/>
          </p:cNvPicPr>
          <p:nvPr/>
        </p:nvPicPr>
        <p:blipFill>
          <a:blip r:embed="rId12">
            <a:biLevel thresh="75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4829" y="8572500"/>
            <a:ext cx="221456" cy="195181"/>
          </a:xfrm>
          <a:prstGeom prst="rect">
            <a:avLst/>
          </a:prstGeom>
        </p:spPr>
      </p:pic>
      <p:sp>
        <p:nvSpPr>
          <p:cNvPr id="30" name="ZoneTexte 29">
            <a:extLst>
              <a:ext uri="{FF2B5EF4-FFF2-40B4-BE49-F238E27FC236}">
                <a16:creationId xmlns:a16="http://schemas.microsoft.com/office/drawing/2014/main" id="{3CD9FA17-57E9-BA7C-9485-342E56C08DD4}"/>
              </a:ext>
            </a:extLst>
          </p:cNvPr>
          <p:cNvSpPr txBox="1"/>
          <p:nvPr/>
        </p:nvSpPr>
        <p:spPr>
          <a:xfrm>
            <a:off x="2343467" y="9073788"/>
            <a:ext cx="28727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  <a:hlinkClick r:id="rId14" action="ppaction://hlinksldjump"/>
              </a:rPr>
              <a:t>Plans d’installation page 11</a:t>
            </a:r>
            <a:endParaRPr lang="fr-CA" sz="1800" dirty="0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F32980EE-90D4-FBD0-46F9-C6A483260D10}"/>
              </a:ext>
            </a:extLst>
          </p:cNvPr>
          <p:cNvSpPr txBox="1"/>
          <p:nvPr/>
        </p:nvSpPr>
        <p:spPr>
          <a:xfrm>
            <a:off x="4102017" y="5027159"/>
            <a:ext cx="110586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/>
              <a:t>9-3/4’’ X 2-1/4’’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982799D-2CF8-B1F4-21F6-50C199E331F6}"/>
              </a:ext>
            </a:extLst>
          </p:cNvPr>
          <p:cNvSpPr txBox="1"/>
          <p:nvPr/>
        </p:nvSpPr>
        <p:spPr>
          <a:xfrm>
            <a:off x="5060367" y="7646310"/>
            <a:ext cx="11649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PIESE INCLUSE</a:t>
            </a:r>
          </a:p>
        </p:txBody>
      </p:sp>
    </p:spTree>
    <p:extLst>
      <p:ext uri="{BB962C8B-B14F-4D97-AF65-F5344CB8AC3E}">
        <p14:creationId xmlns:p14="http://schemas.microsoft.com/office/powerpoint/2010/main" val="33695464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89CF130-16F9-D0C4-93E5-378501121B30}"/>
              </a:ext>
            </a:extLst>
          </p:cNvPr>
          <p:cNvSpPr txBox="1"/>
          <p:nvPr/>
        </p:nvSpPr>
        <p:spPr>
          <a:xfrm>
            <a:off x="2263140" y="412755"/>
            <a:ext cx="29718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  <a:hlinkClick r:id="rId2" action="ppaction://hlinksldjump"/>
              </a:rPr>
              <a:t>Plans d’installation </a:t>
            </a:r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  <a:hlinkClick r:id="rId2" action="ppaction://hlinksldjump"/>
              </a:rPr>
              <a:t>de la 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  <a:hlinkClick r:id="rId2" action="ppaction://hlinksldjump"/>
              </a:rPr>
              <a:t>page 10</a:t>
            </a:r>
            <a:endParaRPr lang="fr-CA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90627013-0284-E9E8-DE93-76542E5CF1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969858" y="469901"/>
            <a:ext cx="735742" cy="2775553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2CE9878E-6DFE-F7DF-A4DF-409A6DD85661}"/>
              </a:ext>
            </a:extLst>
          </p:cNvPr>
          <p:cNvSpPr txBox="1"/>
          <p:nvPr/>
        </p:nvSpPr>
        <p:spPr>
          <a:xfrm>
            <a:off x="4881361" y="2781300"/>
            <a:ext cx="349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2400" dirty="0"/>
              <a:t>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E3A6015-2908-5713-6B6A-DB87053F42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57099"/>
            <a:ext cx="5095433" cy="632321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0ECCDAD-6BA6-C7CE-C406-8FE7C1D252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9338" y="4491006"/>
            <a:ext cx="3438962" cy="3205584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EA804CCD-9DA3-471C-65F0-28ABF9EAD1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39482" y="3225800"/>
            <a:ext cx="3224893" cy="1277702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FEB456BD-1C51-1CA9-919F-3B5D65479C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0295" y="514917"/>
            <a:ext cx="1222306" cy="1318735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3534FAA9-AF08-BF95-D0A4-7679F9FECC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4833" y="7223761"/>
            <a:ext cx="2605702" cy="1796138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ADB1EFC7-838E-1A16-0954-44F71D5A42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49040" y="7249379"/>
            <a:ext cx="3040380" cy="2123221"/>
          </a:xfrm>
          <a:prstGeom prst="rect">
            <a:avLst/>
          </a:prstGeom>
        </p:spPr>
      </p:pic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C511205-D29C-510F-EF4F-4E50D6FA8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514B-FA98-4ED7-B265-055D75AB0A78}" type="slidenum">
              <a:rPr lang="fr-CA" sz="1400" smtClean="0">
                <a:solidFill>
                  <a:schemeClr val="tx1"/>
                </a:solidFill>
              </a:rPr>
              <a:t>11</a:t>
            </a:fld>
            <a:endParaRPr lang="fr-CA" dirty="0">
              <a:solidFill>
                <a:schemeClr val="tx1"/>
              </a:solidFill>
            </a:endParaRPr>
          </a:p>
        </p:txBody>
      </p:sp>
      <p:pic>
        <p:nvPicPr>
          <p:cNvPr id="3" name="Image 2">
            <a:hlinkClick r:id="rId2" action="ppaction://hlinksldjump"/>
            <a:extLst>
              <a:ext uri="{FF2B5EF4-FFF2-40B4-BE49-F238E27FC236}">
                <a16:creationId xmlns:a16="http://schemas.microsoft.com/office/drawing/2014/main" id="{C73A656D-81D8-B8E5-11BA-A42F1D8EEE5E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7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4829" y="8572500"/>
            <a:ext cx="221456" cy="19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802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9EFC8503-AD32-85FC-E492-C55464301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2920" y="1078080"/>
            <a:ext cx="2968736" cy="15113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4D8D2F-5987-451B-48BB-CF2F27639D92}"/>
              </a:ext>
            </a:extLst>
          </p:cNvPr>
          <p:cNvSpPr txBox="1"/>
          <p:nvPr/>
        </p:nvSpPr>
        <p:spPr>
          <a:xfrm>
            <a:off x="3109686" y="274543"/>
            <a:ext cx="176711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A" sz="2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LOQUETS</a:t>
            </a:r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15E4BAB-7AB0-4FAB-C20C-84C8D45EF5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099" y="1036415"/>
            <a:ext cx="2350702" cy="822896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A0FE2E3-AF7E-C5E5-5808-13367161F4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951590" y="8408479"/>
            <a:ext cx="577506" cy="572527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3FD17311-EA95-B985-F8FF-4BDB36C067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9686" y="1774690"/>
            <a:ext cx="1644356" cy="1355879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F16F3E4D-9A9E-6B66-2337-FEE5A4C189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3314" y="1797264"/>
            <a:ext cx="222847" cy="672363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08F1F4FF-4A34-B5E9-15FF-D479FD7891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20610" y="3632478"/>
            <a:ext cx="2041430" cy="1882899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DAF8FA00-F2C7-306A-717F-7851BB4DE5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1009" y="3658547"/>
            <a:ext cx="609601" cy="604346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BF141EB8-892C-27F3-A7A1-94D0937B30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59203" y="4313131"/>
            <a:ext cx="1676994" cy="1217914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A75EF959-98ED-7C03-6BFA-25309D5FFC7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75794" y="4907015"/>
            <a:ext cx="809863" cy="3221750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6F688E3D-3A12-43E7-9580-F78481A4D9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3907" y="4397064"/>
            <a:ext cx="216292" cy="65258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C637B2C-1CE7-7D63-4C13-B5DC3CAA493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65236" y="7757681"/>
            <a:ext cx="2072069" cy="1231053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709A4C8F-28F5-300B-F43E-CEC0EC47ECFF}"/>
              </a:ext>
            </a:extLst>
          </p:cNvPr>
          <p:cNvSpPr txBox="1"/>
          <p:nvPr/>
        </p:nvSpPr>
        <p:spPr>
          <a:xfrm>
            <a:off x="4327286" y="3462139"/>
            <a:ext cx="34289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0" u="none" strike="noStrike" baseline="0" dirty="0">
                <a:solidFill>
                  <a:srgbClr val="000000"/>
                </a:solidFill>
              </a:rPr>
              <a:t>2’’ </a:t>
            </a:r>
            <a:endParaRPr lang="fr-CA" sz="1100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3AB7243F-A240-DD16-ED8F-D41591337090}"/>
              </a:ext>
            </a:extLst>
          </p:cNvPr>
          <p:cNvSpPr txBox="1"/>
          <p:nvPr/>
        </p:nvSpPr>
        <p:spPr>
          <a:xfrm>
            <a:off x="647695" y="3396937"/>
            <a:ext cx="84364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dirty="0"/>
              <a:t>9-1/4’’X2’’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CEFD5968-7974-8DAA-2D12-9DB0679E9CAC}"/>
              </a:ext>
            </a:extLst>
          </p:cNvPr>
          <p:cNvSpPr txBox="1"/>
          <p:nvPr/>
        </p:nvSpPr>
        <p:spPr>
          <a:xfrm>
            <a:off x="381131" y="2321824"/>
            <a:ext cx="130084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dirty="0"/>
              <a:t>1-1/8’’X 3’’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2E797166-AA34-7CE0-CA15-C14A8641CA1A}"/>
              </a:ext>
            </a:extLst>
          </p:cNvPr>
          <p:cNvSpPr txBox="1"/>
          <p:nvPr/>
        </p:nvSpPr>
        <p:spPr>
          <a:xfrm>
            <a:off x="3734167" y="900948"/>
            <a:ext cx="77288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dirty="0">
                <a:solidFill>
                  <a:srgbClr val="000000"/>
                </a:solidFill>
              </a:rPr>
              <a:t>2’’ X 2</a:t>
            </a:r>
            <a:r>
              <a:rPr lang="fr-CA" sz="1100" i="0" u="none" strike="noStrike" baseline="0" dirty="0">
                <a:solidFill>
                  <a:srgbClr val="000000"/>
                </a:solidFill>
              </a:rPr>
              <a:t>’’ </a:t>
            </a:r>
            <a:endParaRPr lang="fr-CA" sz="1100" dirty="0"/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0ADD89DA-2D4E-5992-9204-A29D8D8087B2}"/>
              </a:ext>
            </a:extLst>
          </p:cNvPr>
          <p:cNvSpPr txBox="1"/>
          <p:nvPr/>
        </p:nvSpPr>
        <p:spPr>
          <a:xfrm>
            <a:off x="4869961" y="891462"/>
            <a:ext cx="89401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dirty="0"/>
              <a:t>2’’X 9-1/4’’</a:t>
            </a: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6E6718FD-2462-F0B4-623E-42F990F87AB4}"/>
              </a:ext>
            </a:extLst>
          </p:cNvPr>
          <p:cNvSpPr txBox="1"/>
          <p:nvPr/>
        </p:nvSpPr>
        <p:spPr>
          <a:xfrm>
            <a:off x="1801218" y="2223585"/>
            <a:ext cx="109567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1-1/8’’X 7-1/4’’ </a:t>
            </a:r>
            <a:endParaRPr lang="fr-CA" sz="1100" dirty="0"/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AB06C321-681A-D6FE-012E-329A7EF583E3}"/>
              </a:ext>
            </a:extLst>
          </p:cNvPr>
          <p:cNvSpPr txBox="1"/>
          <p:nvPr/>
        </p:nvSpPr>
        <p:spPr>
          <a:xfrm>
            <a:off x="1988235" y="1825347"/>
            <a:ext cx="690168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EMERILLON </a:t>
            </a:r>
            <a:endParaRPr lang="fr-CA" dirty="0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CBA39CF6-3E02-D6F1-48B1-5DC8DEBE9643}"/>
              </a:ext>
            </a:extLst>
          </p:cNvPr>
          <p:cNvSpPr txBox="1"/>
          <p:nvPr/>
        </p:nvSpPr>
        <p:spPr>
          <a:xfrm>
            <a:off x="5234405" y="2658887"/>
            <a:ext cx="82849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5’’X 1-1/8’’ </a:t>
            </a:r>
            <a:endParaRPr lang="fr-CA" sz="1100" dirty="0"/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978AC490-469F-D74C-A6CF-8535692F3C19}"/>
              </a:ext>
            </a:extLst>
          </p:cNvPr>
          <p:cNvSpPr txBox="1"/>
          <p:nvPr/>
        </p:nvSpPr>
        <p:spPr>
          <a:xfrm>
            <a:off x="5274073" y="2541268"/>
            <a:ext cx="92896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EMERILLON </a:t>
            </a:r>
            <a:endParaRPr lang="fr-CA" dirty="0"/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4A715DF5-FA77-1039-5E7D-622E889308CD}"/>
              </a:ext>
            </a:extLst>
          </p:cNvPr>
          <p:cNvSpPr txBox="1"/>
          <p:nvPr/>
        </p:nvSpPr>
        <p:spPr>
          <a:xfrm>
            <a:off x="5764909" y="4562349"/>
            <a:ext cx="86422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dirty="0"/>
              <a:t>1-1/8’’X 3’’</a:t>
            </a:r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DAA40FAB-3A01-726C-6B31-236BFEC70A3A}"/>
              </a:ext>
            </a:extLst>
          </p:cNvPr>
          <p:cNvSpPr txBox="1"/>
          <p:nvPr/>
        </p:nvSpPr>
        <p:spPr>
          <a:xfrm>
            <a:off x="5091080" y="3454001"/>
            <a:ext cx="87945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2-1/2’’ X 6’’ </a:t>
            </a:r>
            <a:endParaRPr lang="fr-CA" sz="1100" dirty="0"/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53515C08-B6A9-D94D-3AFF-8E8667CCB466}"/>
              </a:ext>
            </a:extLst>
          </p:cNvPr>
          <p:cNvSpPr txBox="1"/>
          <p:nvPr/>
        </p:nvSpPr>
        <p:spPr>
          <a:xfrm>
            <a:off x="3459009" y="3452009"/>
            <a:ext cx="62048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0" u="none" strike="noStrike" baseline="0" dirty="0">
                <a:solidFill>
                  <a:srgbClr val="000000"/>
                </a:solidFill>
              </a:rPr>
              <a:t>1-1/2</a:t>
            </a:r>
            <a:r>
              <a:rPr lang="fr-CA" sz="1200" i="0" u="none" strike="noStrike" baseline="0" dirty="0">
                <a:solidFill>
                  <a:srgbClr val="000000"/>
                </a:solidFill>
              </a:rPr>
              <a:t>’’ </a:t>
            </a:r>
            <a:endParaRPr lang="fr-CA" dirty="0"/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F19F08DA-406F-739B-0426-78D708F1C876}"/>
              </a:ext>
            </a:extLst>
          </p:cNvPr>
          <p:cNvSpPr txBox="1"/>
          <p:nvPr/>
        </p:nvSpPr>
        <p:spPr>
          <a:xfrm>
            <a:off x="2940355" y="3796617"/>
            <a:ext cx="62048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0" u="none" strike="noStrike" baseline="0" dirty="0">
                <a:solidFill>
                  <a:srgbClr val="000000"/>
                </a:solidFill>
              </a:rPr>
              <a:t>2-1/2’’ </a:t>
            </a:r>
            <a:endParaRPr lang="fr-CA" sz="1100" dirty="0"/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66E7D737-D6BB-3A6F-1A19-B62AA923B3B4}"/>
              </a:ext>
            </a:extLst>
          </p:cNvPr>
          <p:cNvSpPr txBox="1"/>
          <p:nvPr/>
        </p:nvSpPr>
        <p:spPr>
          <a:xfrm>
            <a:off x="6206722" y="2335813"/>
            <a:ext cx="879455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2000" b="1" dirty="0"/>
              <a:t>107</a:t>
            </a:r>
          </a:p>
          <a:p>
            <a:pPr algn="ctr"/>
            <a:r>
              <a:rPr lang="fr-CA" sz="1200" b="1" dirty="0"/>
              <a:t>110,00$</a:t>
            </a:r>
          </a:p>
          <a:p>
            <a:pPr algn="ctr"/>
            <a:r>
              <a:rPr lang="fr-CA" sz="1100" dirty="0"/>
              <a:t>125,00$ </a:t>
            </a:r>
            <a:r>
              <a:rPr lang="fr-CA" sz="800" b="1" dirty="0"/>
              <a:t>PEINTURE</a:t>
            </a:r>
          </a:p>
        </p:txBody>
      </p:sp>
      <p:sp>
        <p:nvSpPr>
          <p:cNvPr id="55" name="ZoneTexte 54">
            <a:extLst>
              <a:ext uri="{FF2B5EF4-FFF2-40B4-BE49-F238E27FC236}">
                <a16:creationId xmlns:a16="http://schemas.microsoft.com/office/drawing/2014/main" id="{70EB5EFC-3EC4-C418-639C-FBB9D7A27C6E}"/>
              </a:ext>
            </a:extLst>
          </p:cNvPr>
          <p:cNvSpPr txBox="1"/>
          <p:nvPr/>
        </p:nvSpPr>
        <p:spPr>
          <a:xfrm>
            <a:off x="1755295" y="3130569"/>
            <a:ext cx="110659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109</a:t>
            </a:r>
          </a:p>
          <a:p>
            <a:pPr algn="ctr"/>
            <a:r>
              <a:rPr lang="fr-CA" sz="1200" b="1" dirty="0"/>
              <a:t>125,00$</a:t>
            </a:r>
          </a:p>
          <a:p>
            <a:pPr algn="ctr"/>
            <a:r>
              <a:rPr lang="fr-CA" sz="1100" dirty="0"/>
              <a:t>145,00$ </a:t>
            </a:r>
            <a:r>
              <a:rPr lang="fr-CA" sz="800" b="1" dirty="0"/>
              <a:t>PEINTURE</a:t>
            </a:r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B315A57C-B839-D70A-1558-E6F379A9CD9E}"/>
              </a:ext>
            </a:extLst>
          </p:cNvPr>
          <p:cNvSpPr txBox="1"/>
          <p:nvPr/>
        </p:nvSpPr>
        <p:spPr>
          <a:xfrm>
            <a:off x="6130276" y="4895769"/>
            <a:ext cx="885279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105</a:t>
            </a:r>
          </a:p>
          <a:p>
            <a:pPr algn="ctr"/>
            <a:r>
              <a:rPr lang="fr-CA" sz="1200" b="1" dirty="0"/>
              <a:t>145,00$</a:t>
            </a:r>
          </a:p>
          <a:p>
            <a:pPr algn="ctr"/>
            <a:r>
              <a:rPr lang="fr-CA" sz="1100" dirty="0"/>
              <a:t>160,00$ </a:t>
            </a:r>
            <a:r>
              <a:rPr lang="fr-CA" sz="1000" dirty="0"/>
              <a:t>PEINTURE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FB2E1B1-2495-B3B8-A183-0CFC353E744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98890" y="6017286"/>
            <a:ext cx="2907832" cy="1449758"/>
          </a:xfrm>
          <a:prstGeom prst="rect">
            <a:avLst/>
          </a:prstGeom>
        </p:spPr>
      </p:pic>
      <p:sp>
        <p:nvSpPr>
          <p:cNvPr id="58" name="ZoneTexte 57">
            <a:extLst>
              <a:ext uri="{FF2B5EF4-FFF2-40B4-BE49-F238E27FC236}">
                <a16:creationId xmlns:a16="http://schemas.microsoft.com/office/drawing/2014/main" id="{5CD82C86-7E80-B24E-FBAA-E4AADD12AD94}"/>
              </a:ext>
            </a:extLst>
          </p:cNvPr>
          <p:cNvSpPr txBox="1"/>
          <p:nvPr/>
        </p:nvSpPr>
        <p:spPr>
          <a:xfrm>
            <a:off x="4813704" y="5428893"/>
            <a:ext cx="90416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2-1/2’’ X 6’’ </a:t>
            </a:r>
            <a:endParaRPr lang="fr-CA" sz="1100" dirty="0"/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6FACEC9F-72D5-63E7-D9A0-AA6A4DDCD67B}"/>
              </a:ext>
            </a:extLst>
          </p:cNvPr>
          <p:cNvSpPr txBox="1"/>
          <p:nvPr/>
        </p:nvSpPr>
        <p:spPr>
          <a:xfrm>
            <a:off x="2333319" y="6474469"/>
            <a:ext cx="53291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0" u="none" strike="noStrike" baseline="0" dirty="0">
                <a:solidFill>
                  <a:srgbClr val="000000"/>
                </a:solidFill>
              </a:rPr>
              <a:t>22’’ </a:t>
            </a:r>
            <a:endParaRPr lang="fr-CA" sz="1100" dirty="0"/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7E3346BB-662D-85F1-39EF-BEE181A26B4D}"/>
              </a:ext>
            </a:extLst>
          </p:cNvPr>
          <p:cNvSpPr txBox="1"/>
          <p:nvPr/>
        </p:nvSpPr>
        <p:spPr>
          <a:xfrm>
            <a:off x="407851" y="1343803"/>
            <a:ext cx="10565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100" b="1" dirty="0"/>
              <a:t>TIGE</a:t>
            </a:r>
          </a:p>
          <a:p>
            <a:pPr algn="ctr"/>
            <a:r>
              <a:rPr lang="fr-CA" sz="1100" dirty="0"/>
              <a:t>39’’ </a:t>
            </a:r>
          </a:p>
        </p:txBody>
      </p:sp>
      <p:sp>
        <p:nvSpPr>
          <p:cNvPr id="66" name="ZoneTexte 65">
            <a:extLst>
              <a:ext uri="{FF2B5EF4-FFF2-40B4-BE49-F238E27FC236}">
                <a16:creationId xmlns:a16="http://schemas.microsoft.com/office/drawing/2014/main" id="{71FB9878-13FB-BBFF-4673-EDA7273A3143}"/>
              </a:ext>
            </a:extLst>
          </p:cNvPr>
          <p:cNvSpPr txBox="1"/>
          <p:nvPr/>
        </p:nvSpPr>
        <p:spPr>
          <a:xfrm>
            <a:off x="6130276" y="6645237"/>
            <a:ext cx="8852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106</a:t>
            </a:r>
          </a:p>
          <a:p>
            <a:pPr algn="ctr"/>
            <a:r>
              <a:rPr lang="fr-CA" sz="1200" b="1" dirty="0"/>
              <a:t>100,00$</a:t>
            </a:r>
          </a:p>
          <a:p>
            <a:pPr algn="ctr"/>
            <a:r>
              <a:rPr lang="fr-CA" sz="1000" dirty="0"/>
              <a:t>115,00$ OX</a:t>
            </a:r>
          </a:p>
        </p:txBody>
      </p:sp>
      <p:sp>
        <p:nvSpPr>
          <p:cNvPr id="69" name="ZoneTexte 68">
            <a:extLst>
              <a:ext uri="{FF2B5EF4-FFF2-40B4-BE49-F238E27FC236}">
                <a16:creationId xmlns:a16="http://schemas.microsoft.com/office/drawing/2014/main" id="{964C9864-4CA2-CDE5-59B2-B95CC5C92D4B}"/>
              </a:ext>
            </a:extLst>
          </p:cNvPr>
          <p:cNvSpPr txBox="1"/>
          <p:nvPr/>
        </p:nvSpPr>
        <p:spPr>
          <a:xfrm>
            <a:off x="2362440" y="6959749"/>
            <a:ext cx="611901" cy="7540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PIEU </a:t>
            </a:r>
          </a:p>
          <a:p>
            <a:pPr algn="ctr"/>
            <a:r>
              <a:rPr lang="fr-CA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110</a:t>
            </a:r>
          </a:p>
          <a:p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45,00$</a:t>
            </a:r>
            <a:endParaRPr lang="fr-CA" sz="1200" dirty="0"/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AF39FA6E-4C61-F2E2-039C-37619942A1F8}"/>
              </a:ext>
            </a:extLst>
          </p:cNvPr>
          <p:cNvSpPr txBox="1"/>
          <p:nvPr/>
        </p:nvSpPr>
        <p:spPr>
          <a:xfrm>
            <a:off x="725141" y="7945364"/>
            <a:ext cx="68875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2’’X 2’’ </a:t>
            </a:r>
            <a:endParaRPr lang="fr-CA" sz="1100" dirty="0"/>
          </a:p>
        </p:txBody>
      </p:sp>
      <p:sp>
        <p:nvSpPr>
          <p:cNvPr id="73" name="ZoneTexte 72">
            <a:extLst>
              <a:ext uri="{FF2B5EF4-FFF2-40B4-BE49-F238E27FC236}">
                <a16:creationId xmlns:a16="http://schemas.microsoft.com/office/drawing/2014/main" id="{E40E38D6-2CE4-E9EF-41EF-0795E84D1A0A}"/>
              </a:ext>
            </a:extLst>
          </p:cNvPr>
          <p:cNvSpPr txBox="1"/>
          <p:nvPr/>
        </p:nvSpPr>
        <p:spPr>
          <a:xfrm>
            <a:off x="4140738" y="6167842"/>
            <a:ext cx="129482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Bouton Dia. 7/8’’ </a:t>
            </a:r>
            <a:endParaRPr lang="fr-CA" sz="1100" dirty="0"/>
          </a:p>
        </p:txBody>
      </p:sp>
      <p:sp>
        <p:nvSpPr>
          <p:cNvPr id="75" name="ZoneTexte 74">
            <a:extLst>
              <a:ext uri="{FF2B5EF4-FFF2-40B4-BE49-F238E27FC236}">
                <a16:creationId xmlns:a16="http://schemas.microsoft.com/office/drawing/2014/main" id="{23CBB6D7-FEB4-B857-0BD8-FA7B6FD39DE3}"/>
              </a:ext>
            </a:extLst>
          </p:cNvPr>
          <p:cNvSpPr txBox="1"/>
          <p:nvPr/>
        </p:nvSpPr>
        <p:spPr>
          <a:xfrm>
            <a:off x="4226496" y="6665451"/>
            <a:ext cx="70696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1’’X 10’’ </a:t>
            </a:r>
            <a:endParaRPr lang="fr-CA" sz="1100" dirty="0"/>
          </a:p>
        </p:txBody>
      </p:sp>
      <p:sp>
        <p:nvSpPr>
          <p:cNvPr id="77" name="ZoneTexte 76">
            <a:extLst>
              <a:ext uri="{FF2B5EF4-FFF2-40B4-BE49-F238E27FC236}">
                <a16:creationId xmlns:a16="http://schemas.microsoft.com/office/drawing/2014/main" id="{004A38D2-BA65-6547-2845-0945DCB4E054}"/>
              </a:ext>
            </a:extLst>
          </p:cNvPr>
          <p:cNvSpPr txBox="1"/>
          <p:nvPr/>
        </p:nvSpPr>
        <p:spPr>
          <a:xfrm>
            <a:off x="3038437" y="6957903"/>
            <a:ext cx="114965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2-1/2’’X 1-1/8’’ </a:t>
            </a:r>
            <a:endParaRPr lang="fr-CA" sz="1100" dirty="0"/>
          </a:p>
        </p:txBody>
      </p:sp>
      <p:sp>
        <p:nvSpPr>
          <p:cNvPr id="79" name="ZoneTexte 78">
            <a:extLst>
              <a:ext uri="{FF2B5EF4-FFF2-40B4-BE49-F238E27FC236}">
                <a16:creationId xmlns:a16="http://schemas.microsoft.com/office/drawing/2014/main" id="{86911501-623C-5C37-9E3D-CE397EC33EFC}"/>
              </a:ext>
            </a:extLst>
          </p:cNvPr>
          <p:cNvSpPr txBox="1"/>
          <p:nvPr/>
        </p:nvSpPr>
        <p:spPr>
          <a:xfrm>
            <a:off x="4808751" y="7013817"/>
            <a:ext cx="114965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3-1/2’’X 1-1/8’’ </a:t>
            </a:r>
            <a:endParaRPr lang="fr-CA" sz="1100" dirty="0"/>
          </a:p>
        </p:txBody>
      </p:sp>
      <p:sp>
        <p:nvSpPr>
          <p:cNvPr id="81" name="ZoneTexte 80">
            <a:extLst>
              <a:ext uri="{FF2B5EF4-FFF2-40B4-BE49-F238E27FC236}">
                <a16:creationId xmlns:a16="http://schemas.microsoft.com/office/drawing/2014/main" id="{0B237CEE-B38D-FBCB-91D7-CC5983FCB7B9}"/>
              </a:ext>
            </a:extLst>
          </p:cNvPr>
          <p:cNvSpPr txBox="1"/>
          <p:nvPr/>
        </p:nvSpPr>
        <p:spPr>
          <a:xfrm>
            <a:off x="5526421" y="7422995"/>
            <a:ext cx="108471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4-1/2’’X 1-1/8’’ </a:t>
            </a:r>
            <a:endParaRPr lang="fr-CA" sz="1100" dirty="0"/>
          </a:p>
        </p:txBody>
      </p:sp>
      <p:sp>
        <p:nvSpPr>
          <p:cNvPr id="82" name="ZoneTexte 81">
            <a:extLst>
              <a:ext uri="{FF2B5EF4-FFF2-40B4-BE49-F238E27FC236}">
                <a16:creationId xmlns:a16="http://schemas.microsoft.com/office/drawing/2014/main" id="{82058FC9-5027-6929-481D-50528DFD9D4E}"/>
              </a:ext>
            </a:extLst>
          </p:cNvPr>
          <p:cNvSpPr txBox="1"/>
          <p:nvPr/>
        </p:nvSpPr>
        <p:spPr>
          <a:xfrm>
            <a:off x="5830651" y="8147762"/>
            <a:ext cx="8852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108</a:t>
            </a:r>
          </a:p>
          <a:p>
            <a:pPr algn="ctr"/>
            <a:r>
              <a:rPr lang="fr-CA" sz="1200" b="1" dirty="0"/>
              <a:t>80,00$</a:t>
            </a:r>
          </a:p>
          <a:p>
            <a:pPr algn="ctr"/>
            <a:r>
              <a:rPr lang="fr-CA" sz="1000" dirty="0"/>
              <a:t>95,00$ OX</a:t>
            </a:r>
          </a:p>
        </p:txBody>
      </p:sp>
      <p:sp>
        <p:nvSpPr>
          <p:cNvPr id="84" name="ZoneTexte 83">
            <a:extLst>
              <a:ext uri="{FF2B5EF4-FFF2-40B4-BE49-F238E27FC236}">
                <a16:creationId xmlns:a16="http://schemas.microsoft.com/office/drawing/2014/main" id="{08F296E1-012E-BF5B-7203-C32C3841201E}"/>
              </a:ext>
            </a:extLst>
          </p:cNvPr>
          <p:cNvSpPr txBox="1"/>
          <p:nvPr/>
        </p:nvSpPr>
        <p:spPr>
          <a:xfrm>
            <a:off x="4134793" y="7912320"/>
            <a:ext cx="120780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Bouton Dia. 3/4’’ </a:t>
            </a:r>
            <a:endParaRPr lang="fr-CA" sz="1100" dirty="0"/>
          </a:p>
        </p:txBody>
      </p:sp>
      <p:sp>
        <p:nvSpPr>
          <p:cNvPr id="86" name="ZoneTexte 85">
            <a:extLst>
              <a:ext uri="{FF2B5EF4-FFF2-40B4-BE49-F238E27FC236}">
                <a16:creationId xmlns:a16="http://schemas.microsoft.com/office/drawing/2014/main" id="{DBD6C640-F801-BE03-362C-E221F49BB721}"/>
              </a:ext>
            </a:extLst>
          </p:cNvPr>
          <p:cNvSpPr txBox="1"/>
          <p:nvPr/>
        </p:nvSpPr>
        <p:spPr>
          <a:xfrm>
            <a:off x="3397280" y="8481191"/>
            <a:ext cx="103532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1-5/8’’X 3/4</a:t>
            </a:r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1100" b="1" dirty="0"/>
          </a:p>
        </p:txBody>
      </p:sp>
      <p:sp>
        <p:nvSpPr>
          <p:cNvPr id="88" name="ZoneTexte 87">
            <a:extLst>
              <a:ext uri="{FF2B5EF4-FFF2-40B4-BE49-F238E27FC236}">
                <a16:creationId xmlns:a16="http://schemas.microsoft.com/office/drawing/2014/main" id="{2576BCE0-995B-42A8-F5BA-006A6EBE9050}"/>
              </a:ext>
            </a:extLst>
          </p:cNvPr>
          <p:cNvSpPr txBox="1"/>
          <p:nvPr/>
        </p:nvSpPr>
        <p:spPr>
          <a:xfrm>
            <a:off x="4159371" y="8328569"/>
            <a:ext cx="101056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3/4’’X 7-3/4’’ </a:t>
            </a:r>
            <a:endParaRPr lang="fr-CA" sz="1100" dirty="0"/>
          </a:p>
        </p:txBody>
      </p:sp>
      <p:sp>
        <p:nvSpPr>
          <p:cNvPr id="90" name="ZoneTexte 89">
            <a:extLst>
              <a:ext uri="{FF2B5EF4-FFF2-40B4-BE49-F238E27FC236}">
                <a16:creationId xmlns:a16="http://schemas.microsoft.com/office/drawing/2014/main" id="{41911875-4634-F94F-462F-D86AE816DA46}"/>
              </a:ext>
            </a:extLst>
          </p:cNvPr>
          <p:cNvSpPr txBox="1"/>
          <p:nvPr/>
        </p:nvSpPr>
        <p:spPr>
          <a:xfrm>
            <a:off x="4835724" y="8498433"/>
            <a:ext cx="95808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2-1/2’’X 3/4’’ </a:t>
            </a:r>
            <a:endParaRPr lang="fr-CA" sz="1100" dirty="0"/>
          </a:p>
        </p:txBody>
      </p:sp>
      <p:sp>
        <p:nvSpPr>
          <p:cNvPr id="92" name="Espace réservé du numéro de diapositive 91">
            <a:extLst>
              <a:ext uri="{FF2B5EF4-FFF2-40B4-BE49-F238E27FC236}">
                <a16:creationId xmlns:a16="http://schemas.microsoft.com/office/drawing/2014/main" id="{B6178503-0F89-2C2E-5F87-CF2420524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372225" y="9009246"/>
            <a:ext cx="667722" cy="517514"/>
          </a:xfrm>
        </p:spPr>
        <p:txBody>
          <a:bodyPr/>
          <a:lstStyle/>
          <a:p>
            <a:fld id="{2B01514B-FA98-4ED7-B265-055D75AB0A78}" type="slidenum">
              <a:rPr lang="fr-CA" sz="1400" smtClean="0">
                <a:solidFill>
                  <a:schemeClr val="tx1"/>
                </a:solidFill>
              </a:rPr>
              <a:t>12</a:t>
            </a:fld>
            <a:endParaRPr lang="fr-CA" dirty="0">
              <a:solidFill>
                <a:schemeClr val="tx1"/>
              </a:solidFill>
            </a:endParaRPr>
          </a:p>
        </p:txBody>
      </p:sp>
      <p:pic>
        <p:nvPicPr>
          <p:cNvPr id="3" name="Image 2">
            <a:hlinkClick r:id="rId12" action="ppaction://hlinksldjump"/>
            <a:extLst>
              <a:ext uri="{FF2B5EF4-FFF2-40B4-BE49-F238E27FC236}">
                <a16:creationId xmlns:a16="http://schemas.microsoft.com/office/drawing/2014/main" id="{BDDFDE5C-F2BE-FD91-60EB-ECE8ABFC4814}"/>
              </a:ext>
            </a:extLst>
          </p:cNvPr>
          <p:cNvPicPr>
            <a:picLocks noChangeAspect="1"/>
          </p:cNvPicPr>
          <p:nvPr/>
        </p:nvPicPr>
        <p:blipFill>
          <a:blip r:embed="rId13">
            <a:biLevel thresh="75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5555" y="8373208"/>
            <a:ext cx="221456" cy="19518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E2653B4-1FF6-51D4-6CB0-8D5BE50809B2}"/>
              </a:ext>
            </a:extLst>
          </p:cNvPr>
          <p:cNvSpPr txBox="1"/>
          <p:nvPr/>
        </p:nvSpPr>
        <p:spPr>
          <a:xfrm>
            <a:off x="5277761" y="5202478"/>
            <a:ext cx="92896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EMERILLON </a:t>
            </a:r>
            <a:endParaRPr lang="fr-CA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0BC06A2C-7A32-2B00-0241-972AF20496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3942" y="1077035"/>
            <a:ext cx="609601" cy="604346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6B547861-9BFE-F19B-E099-DFF161059B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2119071" y="2378066"/>
            <a:ext cx="222847" cy="672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5103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1B6B9B0-ED59-7420-DA72-7A7D2A198E83}"/>
              </a:ext>
            </a:extLst>
          </p:cNvPr>
          <p:cNvSpPr txBox="1"/>
          <p:nvPr/>
        </p:nvSpPr>
        <p:spPr>
          <a:xfrm>
            <a:off x="2906486" y="289056"/>
            <a:ext cx="21735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POIGNÉES À TIRER </a:t>
            </a:r>
            <a:endParaRPr lang="fr-CA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7EB28D7-AD9A-610A-4C79-D51179942E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82" y="4264792"/>
            <a:ext cx="1100423" cy="454001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46323D7-B42E-5F86-9848-8FBBC54A01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9164" y="4723740"/>
            <a:ext cx="853067" cy="4104227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50E7BDDB-53FB-6B9B-23A2-B3901075D4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8489" y="473722"/>
            <a:ext cx="1827223" cy="2322285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892ECB0F-5963-B000-9DD0-22C945AA1E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3147" y="1162425"/>
            <a:ext cx="891912" cy="1117601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04A43D17-4D04-12BF-8F2C-7C30FC86D3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2231" y="909219"/>
            <a:ext cx="1243831" cy="1465941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BBD6BA12-E18C-FE59-A220-CDA42CB035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5417" y="3102246"/>
            <a:ext cx="742684" cy="1175658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815CA103-9D53-5397-C540-69B4E50982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6212" y="2903037"/>
            <a:ext cx="962738" cy="1524000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F2042A16-A04C-F7FF-52D4-AC72B77235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0141" y="2631926"/>
            <a:ext cx="1265152" cy="2002718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C85A80C6-2406-B218-147F-D362A4BEBD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638520" y="2339634"/>
            <a:ext cx="1375068" cy="1126805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F668C0AB-D913-E1D6-5C2D-DC8577CA1C20}"/>
              </a:ext>
            </a:extLst>
          </p:cNvPr>
          <p:cNvSpPr txBox="1"/>
          <p:nvPr/>
        </p:nvSpPr>
        <p:spPr>
          <a:xfrm>
            <a:off x="6023240" y="5806357"/>
            <a:ext cx="1144587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11-3/4’’ X 2’’</a:t>
            </a:r>
          </a:p>
          <a:p>
            <a:pPr algn="ctr"/>
            <a:r>
              <a:rPr lang="fr-CA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1903</a:t>
            </a:r>
          </a:p>
          <a:p>
            <a:pPr algn="ctr"/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50</a:t>
            </a:r>
            <a:r>
              <a:rPr lang="fr-CA" sz="12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pPr algn="ctr"/>
            <a:r>
              <a:rPr lang="fr-CA" sz="1000" i="1" dirty="0">
                <a:solidFill>
                  <a:srgbClr val="000000"/>
                </a:solidFill>
                <a:latin typeface="Calibri" panose="020F0502020204030204" pitchFamily="34" charset="0"/>
              </a:rPr>
              <a:t>65,00$ OX</a:t>
            </a:r>
            <a:r>
              <a:rPr lang="fr-CA" sz="14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2C63F2B4-A4FF-98C0-B913-43FCFC91BD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6907" y="4860130"/>
            <a:ext cx="853067" cy="3989105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573319A4-B42F-7534-85B5-C3AD980726ED}"/>
              </a:ext>
            </a:extLst>
          </p:cNvPr>
          <p:cNvSpPr txBox="1"/>
          <p:nvPr/>
        </p:nvSpPr>
        <p:spPr>
          <a:xfrm>
            <a:off x="3819514" y="5790131"/>
            <a:ext cx="1144587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11-3/4’’ X 2’’</a:t>
            </a:r>
          </a:p>
          <a:p>
            <a:pPr algn="ctr"/>
            <a:r>
              <a:rPr lang="fr-CA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1902</a:t>
            </a:r>
          </a:p>
          <a:p>
            <a:pPr algn="ctr"/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50</a:t>
            </a:r>
            <a:r>
              <a:rPr lang="fr-CA" sz="12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pPr algn="ctr"/>
            <a:r>
              <a:rPr lang="fr-CA" sz="1000" i="1" dirty="0">
                <a:solidFill>
                  <a:srgbClr val="000000"/>
                </a:solidFill>
                <a:latin typeface="Calibri" panose="020F0502020204030204" pitchFamily="34" charset="0"/>
              </a:rPr>
              <a:t>65,00$ OX</a:t>
            </a:r>
            <a:r>
              <a:rPr lang="fr-CA" sz="14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6A4A85BE-D255-2504-57EF-264150901844}"/>
              </a:ext>
            </a:extLst>
          </p:cNvPr>
          <p:cNvSpPr txBox="1"/>
          <p:nvPr/>
        </p:nvSpPr>
        <p:spPr>
          <a:xfrm>
            <a:off x="1566327" y="5769075"/>
            <a:ext cx="1144587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dirty="0">
                <a:solidFill>
                  <a:srgbClr val="000000"/>
                </a:solidFill>
                <a:latin typeface="Calibri" panose="020F0502020204030204" pitchFamily="34" charset="0"/>
              </a:rPr>
              <a:t>13-1/2</a:t>
            </a:r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 3’’</a:t>
            </a:r>
          </a:p>
          <a:p>
            <a:pPr algn="ctr"/>
            <a:r>
              <a:rPr lang="fr-CA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1901</a:t>
            </a:r>
          </a:p>
          <a:p>
            <a:pPr algn="ctr"/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65</a:t>
            </a:r>
            <a:r>
              <a:rPr lang="fr-CA" sz="12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pPr algn="ctr"/>
            <a:r>
              <a:rPr lang="fr-CA" sz="1000" i="1" dirty="0">
                <a:solidFill>
                  <a:srgbClr val="000000"/>
                </a:solidFill>
                <a:latin typeface="Calibri" panose="020F0502020204030204" pitchFamily="34" charset="0"/>
              </a:rPr>
              <a:t>80,00$ OX</a:t>
            </a:r>
            <a:r>
              <a:rPr lang="fr-CA" sz="14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C4715C32-E2D0-05D4-D14A-0107ED775196}"/>
              </a:ext>
            </a:extLst>
          </p:cNvPr>
          <p:cNvSpPr txBox="1"/>
          <p:nvPr/>
        </p:nvSpPr>
        <p:spPr>
          <a:xfrm>
            <a:off x="1566327" y="7257350"/>
            <a:ext cx="1144587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dirty="0">
                <a:solidFill>
                  <a:srgbClr val="000000"/>
                </a:solidFill>
                <a:latin typeface="Calibri" panose="020F0502020204030204" pitchFamily="34" charset="0"/>
              </a:rPr>
              <a:t>17</a:t>
            </a:r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 3-1/2’’</a:t>
            </a:r>
          </a:p>
          <a:p>
            <a:pPr algn="ctr"/>
            <a:r>
              <a:rPr lang="fr-CA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1907</a:t>
            </a:r>
          </a:p>
          <a:p>
            <a:pPr algn="ctr"/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8</a:t>
            </a:r>
            <a:r>
              <a:rPr lang="fr-CA" sz="12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0,00$</a:t>
            </a:r>
          </a:p>
          <a:p>
            <a:pPr algn="ctr"/>
            <a:r>
              <a:rPr lang="fr-CA" sz="1000" i="1" dirty="0">
                <a:solidFill>
                  <a:srgbClr val="000000"/>
                </a:solidFill>
                <a:latin typeface="Calibri" panose="020F0502020204030204" pitchFamily="34" charset="0"/>
              </a:rPr>
              <a:t>95,00$ OX</a:t>
            </a:r>
            <a:r>
              <a:rPr lang="fr-CA" sz="14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F586957B-6921-A530-A452-4D331C59C643}"/>
              </a:ext>
            </a:extLst>
          </p:cNvPr>
          <p:cNvSpPr txBox="1"/>
          <p:nvPr/>
        </p:nvSpPr>
        <p:spPr>
          <a:xfrm>
            <a:off x="2185751" y="1367164"/>
            <a:ext cx="74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526</a:t>
            </a:r>
          </a:p>
          <a:p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14,00$</a:t>
            </a:r>
          </a:p>
          <a:p>
            <a:r>
              <a:rPr lang="fr-CA" sz="105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16,00$ OX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10A0EEEB-38F8-3C27-4F5C-6724AA8F881D}"/>
              </a:ext>
            </a:extLst>
          </p:cNvPr>
          <p:cNvSpPr txBox="1"/>
          <p:nvPr/>
        </p:nvSpPr>
        <p:spPr>
          <a:xfrm>
            <a:off x="3668730" y="1345797"/>
            <a:ext cx="8191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527</a:t>
            </a:r>
          </a:p>
          <a:p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17,50$</a:t>
            </a:r>
          </a:p>
          <a:p>
            <a:r>
              <a:rPr lang="fr-CA" sz="105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19,50$ OX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409EFC9A-04E6-01EE-BA7A-ADB9DEFE185F}"/>
              </a:ext>
            </a:extLst>
          </p:cNvPr>
          <p:cNvSpPr txBox="1"/>
          <p:nvPr/>
        </p:nvSpPr>
        <p:spPr>
          <a:xfrm>
            <a:off x="5160489" y="1314327"/>
            <a:ext cx="8191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540</a:t>
            </a:r>
          </a:p>
          <a:p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27,00$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30,00</a:t>
            </a:r>
            <a:r>
              <a:rPr lang="fr-CA" sz="105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$ OX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680A7907-A408-E61E-7D2E-7568746C6BA3}"/>
              </a:ext>
            </a:extLst>
          </p:cNvPr>
          <p:cNvSpPr txBox="1"/>
          <p:nvPr/>
        </p:nvSpPr>
        <p:spPr>
          <a:xfrm>
            <a:off x="684482" y="1437166"/>
            <a:ext cx="8191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1901</a:t>
            </a:r>
            <a:endParaRPr lang="fr-CA" sz="2000" b="1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27,50$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30</a:t>
            </a:r>
            <a:r>
              <a:rPr lang="fr-CA" sz="105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 OX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AA4B0190-5CE7-90EA-C2AA-0FD9908DD6AC}"/>
              </a:ext>
            </a:extLst>
          </p:cNvPr>
          <p:cNvSpPr txBox="1"/>
          <p:nvPr/>
        </p:nvSpPr>
        <p:spPr>
          <a:xfrm>
            <a:off x="612447" y="3102246"/>
            <a:ext cx="96321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Clou 2-1/2’’ </a:t>
            </a:r>
            <a:endParaRPr lang="fr-CA" sz="1100" dirty="0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BE9668B5-AEA7-CC84-3102-6B5CAD273D93}"/>
              </a:ext>
            </a:extLst>
          </p:cNvPr>
          <p:cNvSpPr txBox="1"/>
          <p:nvPr/>
        </p:nvSpPr>
        <p:spPr>
          <a:xfrm>
            <a:off x="1968284" y="2765213"/>
            <a:ext cx="110648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3’’ X 1-3/4’’ </a:t>
            </a:r>
            <a:endParaRPr lang="fr-CA" sz="110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9839B6AA-9751-797E-52B3-C74A904C207A}"/>
              </a:ext>
            </a:extLst>
          </p:cNvPr>
          <p:cNvSpPr txBox="1"/>
          <p:nvPr/>
        </p:nvSpPr>
        <p:spPr>
          <a:xfrm>
            <a:off x="2355276" y="3197789"/>
            <a:ext cx="8191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514</a:t>
            </a:r>
          </a:p>
          <a:p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13,00$</a:t>
            </a:r>
          </a:p>
          <a:p>
            <a:r>
              <a:rPr lang="fr-CA" sz="105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15,00$ OX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219805B4-4C02-8D22-8C33-95E1251699E1}"/>
              </a:ext>
            </a:extLst>
          </p:cNvPr>
          <p:cNvSpPr txBox="1"/>
          <p:nvPr/>
        </p:nvSpPr>
        <p:spPr>
          <a:xfrm>
            <a:off x="3655059" y="3151577"/>
            <a:ext cx="8191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515</a:t>
            </a:r>
          </a:p>
          <a:p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16,50$</a:t>
            </a:r>
          </a:p>
          <a:p>
            <a:r>
              <a:rPr lang="fr-CA" sz="105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18,50$ OX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CA13D264-390F-426B-554B-BB520ADDCCD3}"/>
              </a:ext>
            </a:extLst>
          </p:cNvPr>
          <p:cNvSpPr txBox="1"/>
          <p:nvPr/>
        </p:nvSpPr>
        <p:spPr>
          <a:xfrm>
            <a:off x="5177486" y="3145638"/>
            <a:ext cx="8191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</a:t>
            </a:r>
            <a:r>
              <a:rPr lang="fr-CA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41</a:t>
            </a:r>
            <a:endParaRPr lang="fr-CA" sz="2000" b="1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24,00$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27</a:t>
            </a:r>
            <a:r>
              <a:rPr lang="fr-CA" sz="105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 OX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55487E08-64F9-5C98-B84B-3F136E112DA2}"/>
              </a:ext>
            </a:extLst>
          </p:cNvPr>
          <p:cNvSpPr txBox="1"/>
          <p:nvPr/>
        </p:nvSpPr>
        <p:spPr>
          <a:xfrm>
            <a:off x="2647950" y="2194382"/>
            <a:ext cx="104298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4-1/4’’ X 3/8’’ </a:t>
            </a:r>
            <a:endParaRPr lang="fr-CA" sz="1100" dirty="0"/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CBF2F01F-B595-DFF6-3D61-E6B539546040}"/>
              </a:ext>
            </a:extLst>
          </p:cNvPr>
          <p:cNvSpPr txBox="1"/>
          <p:nvPr/>
        </p:nvSpPr>
        <p:spPr>
          <a:xfrm>
            <a:off x="4292600" y="2264232"/>
            <a:ext cx="100448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5-1/2’’ X 1/2’’ </a:t>
            </a:r>
            <a:endParaRPr lang="fr-CA" sz="1100" dirty="0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4806CC63-5DC8-3C2C-5315-4391E5A0C24B}"/>
              </a:ext>
            </a:extLst>
          </p:cNvPr>
          <p:cNvSpPr txBox="1"/>
          <p:nvPr/>
        </p:nvSpPr>
        <p:spPr>
          <a:xfrm>
            <a:off x="6175641" y="2627350"/>
            <a:ext cx="83978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9’’ X 3/4’’ </a:t>
            </a:r>
            <a:endParaRPr lang="fr-CA" sz="1100" dirty="0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20B9CD2C-3166-35EC-C4F1-B63F7B308B2B}"/>
              </a:ext>
            </a:extLst>
          </p:cNvPr>
          <p:cNvSpPr txBox="1"/>
          <p:nvPr/>
        </p:nvSpPr>
        <p:spPr>
          <a:xfrm>
            <a:off x="3001659" y="4213970"/>
            <a:ext cx="117455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3-3/4’’ X 3/8’’ </a:t>
            </a:r>
            <a:endParaRPr lang="fr-CA" sz="1100" dirty="0"/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402B278E-AA1C-2619-6CF5-992D63FB6240}"/>
              </a:ext>
            </a:extLst>
          </p:cNvPr>
          <p:cNvSpPr txBox="1"/>
          <p:nvPr/>
        </p:nvSpPr>
        <p:spPr>
          <a:xfrm>
            <a:off x="4588658" y="4326267"/>
            <a:ext cx="75088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5’’ X 1/2’’ </a:t>
            </a:r>
            <a:endParaRPr lang="fr-CA" sz="1100" dirty="0"/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E7ADCD0F-DF75-E2CD-2447-16FDA4A8B4E5}"/>
              </a:ext>
            </a:extLst>
          </p:cNvPr>
          <p:cNvSpPr txBox="1"/>
          <p:nvPr/>
        </p:nvSpPr>
        <p:spPr>
          <a:xfrm>
            <a:off x="6172717" y="4517629"/>
            <a:ext cx="89376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8’’ X 3/4’’ </a:t>
            </a:r>
            <a:endParaRPr lang="fr-CA" sz="1100" dirty="0"/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EC506936-9D43-6F2D-86D9-6B1865FBB718}"/>
              </a:ext>
            </a:extLst>
          </p:cNvPr>
          <p:cNvSpPr txBox="1"/>
          <p:nvPr/>
        </p:nvSpPr>
        <p:spPr>
          <a:xfrm>
            <a:off x="3858387" y="7258883"/>
            <a:ext cx="1144587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dirty="0">
                <a:solidFill>
                  <a:srgbClr val="000000"/>
                </a:solidFill>
                <a:latin typeface="Calibri" panose="020F0502020204030204" pitchFamily="34" charset="0"/>
              </a:rPr>
              <a:t>14</a:t>
            </a:r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 </a:t>
            </a:r>
            <a:r>
              <a:rPr lang="fr-CA" sz="1100" i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-1/2’’</a:t>
            </a:r>
          </a:p>
          <a:p>
            <a:pPr algn="ctr"/>
            <a:r>
              <a:rPr lang="fr-CA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1909</a:t>
            </a:r>
          </a:p>
          <a:p>
            <a:pPr algn="ctr"/>
            <a:r>
              <a:rPr lang="fr-CA" sz="12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60,00$</a:t>
            </a:r>
          </a:p>
          <a:p>
            <a:pPr algn="ctr"/>
            <a:r>
              <a:rPr lang="fr-CA" sz="1000" i="1" dirty="0">
                <a:solidFill>
                  <a:srgbClr val="000000"/>
                </a:solidFill>
                <a:latin typeface="Calibri" panose="020F0502020204030204" pitchFamily="34" charset="0"/>
              </a:rPr>
              <a:t>85,00$ OX</a:t>
            </a:r>
            <a:r>
              <a:rPr lang="fr-CA" sz="14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A65D2C10-E62B-EA09-4595-FF1BC65348A9}"/>
              </a:ext>
            </a:extLst>
          </p:cNvPr>
          <p:cNvSpPr txBox="1"/>
          <p:nvPr/>
        </p:nvSpPr>
        <p:spPr>
          <a:xfrm>
            <a:off x="6023240" y="7237332"/>
            <a:ext cx="1144587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i="1" dirty="0">
                <a:solidFill>
                  <a:srgbClr val="000000"/>
                </a:solidFill>
                <a:latin typeface="Calibri" panose="020F0502020204030204" pitchFamily="34" charset="0"/>
              </a:rPr>
              <a:t>14</a:t>
            </a:r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 </a:t>
            </a:r>
            <a:r>
              <a:rPr lang="fr-CA" sz="1100" i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10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-1/2’’</a:t>
            </a:r>
          </a:p>
          <a:p>
            <a:pPr algn="ctr"/>
            <a:r>
              <a:rPr lang="fr-CA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1908</a:t>
            </a:r>
          </a:p>
          <a:p>
            <a:pPr algn="ctr"/>
            <a:r>
              <a:rPr lang="fr-CA" sz="120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60,00$</a:t>
            </a:r>
          </a:p>
          <a:p>
            <a:pPr algn="ctr"/>
            <a:r>
              <a:rPr lang="fr-CA" sz="1000" dirty="0">
                <a:solidFill>
                  <a:srgbClr val="000000"/>
                </a:solidFill>
                <a:latin typeface="Calibri" panose="020F0502020204030204" pitchFamily="34" charset="0"/>
              </a:rPr>
              <a:t>85,00$ OX</a:t>
            </a:r>
            <a:r>
              <a:rPr lang="fr-CA" sz="140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52" name="Espace réservé du numéro de diapositive 51">
            <a:extLst>
              <a:ext uri="{FF2B5EF4-FFF2-40B4-BE49-F238E27FC236}">
                <a16:creationId xmlns:a16="http://schemas.microsoft.com/office/drawing/2014/main" id="{A3CA6DFC-A9CF-A41D-494B-CE6F3E0FB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334125" y="9056871"/>
            <a:ext cx="686772" cy="517514"/>
          </a:xfrm>
        </p:spPr>
        <p:txBody>
          <a:bodyPr/>
          <a:lstStyle/>
          <a:p>
            <a:fld id="{2B01514B-FA98-4ED7-B265-055D75AB0A78}" type="slidenum">
              <a:rPr lang="fr-CA" sz="1400" smtClean="0">
                <a:solidFill>
                  <a:schemeClr val="tx1"/>
                </a:solidFill>
              </a:rPr>
              <a:t>13</a:t>
            </a:fld>
            <a:endParaRPr lang="fr-CA" dirty="0">
              <a:solidFill>
                <a:schemeClr val="tx1"/>
              </a:solidFill>
            </a:endParaRPr>
          </a:p>
        </p:txBody>
      </p:sp>
      <p:pic>
        <p:nvPicPr>
          <p:cNvPr id="3" name="Image 2">
            <a:hlinkClick r:id="rId8" action="ppaction://hlinksldjump"/>
            <a:extLst>
              <a:ext uri="{FF2B5EF4-FFF2-40B4-BE49-F238E27FC236}">
                <a16:creationId xmlns:a16="http://schemas.microsoft.com/office/drawing/2014/main" id="{A0E88145-748F-C2A0-93D8-3E444F80CFD8}"/>
              </a:ext>
            </a:extLst>
          </p:cNvPr>
          <p:cNvPicPr>
            <a:picLocks noChangeAspect="1"/>
          </p:cNvPicPr>
          <p:nvPr/>
        </p:nvPicPr>
        <p:blipFill>
          <a:blip r:embed="rId9">
            <a:biLevel thresh="7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4829" y="8572500"/>
            <a:ext cx="221456" cy="19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8294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729E88F-02FD-4C11-F3FD-36434E6AAE18}"/>
              </a:ext>
            </a:extLst>
          </p:cNvPr>
          <p:cNvSpPr txBox="1"/>
          <p:nvPr/>
        </p:nvSpPr>
        <p:spPr>
          <a:xfrm>
            <a:off x="1586147" y="295758"/>
            <a:ext cx="4626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CHARNIÈRES 3/16’’ AVEC GONDS DE SURFACE </a:t>
            </a:r>
            <a:endParaRPr lang="fr-CA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1390134-3F66-9041-A9AF-4BBD6557F3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4884" y="910020"/>
            <a:ext cx="5718628" cy="149103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03FE74D-CC73-3261-E519-47E98BFB5F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3257" y="2263829"/>
            <a:ext cx="4528458" cy="109340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3BEBB24-CF7E-6D7E-1AA5-F63EA213E5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2689" y="3523854"/>
            <a:ext cx="3657600" cy="984076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FA628554-8C17-9E23-051E-52301BA637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723" y="5819003"/>
            <a:ext cx="6377432" cy="680852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1C06D7B2-E4FB-0D45-D80F-D97143BA7A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14286" y="7053095"/>
            <a:ext cx="5154869" cy="671224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F1C4B9A8-5C98-8C2F-761D-FE33CEA34A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20115" y="8193714"/>
            <a:ext cx="4017714" cy="57291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ED01E3A-194A-4EA4-C112-1ED0C52D86BE}"/>
              </a:ext>
            </a:extLst>
          </p:cNvPr>
          <p:cNvSpPr txBox="1"/>
          <p:nvPr/>
        </p:nvSpPr>
        <p:spPr>
          <a:xfrm>
            <a:off x="897316" y="2330604"/>
            <a:ext cx="94381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6’’ X 1- 3/8’’ </a:t>
            </a:r>
            <a:endParaRPr lang="fr-CA" sz="1100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10242D4-3909-3E34-DCE7-78A346421F2E}"/>
              </a:ext>
            </a:extLst>
          </p:cNvPr>
          <p:cNvSpPr txBox="1"/>
          <p:nvPr/>
        </p:nvSpPr>
        <p:spPr>
          <a:xfrm>
            <a:off x="2882602" y="1865139"/>
            <a:ext cx="125167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2-1/4’’ X 22-1/2’’ </a:t>
            </a:r>
            <a:endParaRPr lang="fr-CA" sz="1100" b="1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CC10229A-5FA1-07B7-762D-2048875AD246}"/>
              </a:ext>
            </a:extLst>
          </p:cNvPr>
          <p:cNvSpPr txBox="1"/>
          <p:nvPr/>
        </p:nvSpPr>
        <p:spPr>
          <a:xfrm>
            <a:off x="5038524" y="1709993"/>
            <a:ext cx="125167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100" b="1" dirty="0"/>
              <a:t>G/L OU D/R</a:t>
            </a:r>
          </a:p>
          <a:p>
            <a:pPr algn="ctr"/>
            <a:r>
              <a:rPr lang="fr-CA" sz="2000" b="1" dirty="0"/>
              <a:t>1805-A</a:t>
            </a:r>
          </a:p>
          <a:p>
            <a:pPr algn="r"/>
            <a:r>
              <a:rPr lang="fr-CA" sz="1400" b="1" dirty="0"/>
              <a:t>90,00</a:t>
            </a:r>
            <a:r>
              <a:rPr lang="fr-CA" sz="1100" b="1" dirty="0"/>
              <a:t>$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AD903DB8-9DD7-FE23-BF34-3CA73A7F06A1}"/>
              </a:ext>
            </a:extLst>
          </p:cNvPr>
          <p:cNvSpPr txBox="1"/>
          <p:nvPr/>
        </p:nvSpPr>
        <p:spPr>
          <a:xfrm>
            <a:off x="5039022" y="2867598"/>
            <a:ext cx="125167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100" b="1" dirty="0"/>
              <a:t>G/L OU D/R</a:t>
            </a:r>
          </a:p>
          <a:p>
            <a:pPr algn="ctr"/>
            <a:r>
              <a:rPr lang="fr-CA" sz="2000" b="1" dirty="0"/>
              <a:t>1710-B</a:t>
            </a:r>
          </a:p>
          <a:p>
            <a:pPr algn="r"/>
            <a:r>
              <a:rPr lang="fr-CA" sz="1400" b="1" dirty="0"/>
              <a:t>80,00$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F359598D-2EE3-978F-77FB-D36547646FE0}"/>
              </a:ext>
            </a:extLst>
          </p:cNvPr>
          <p:cNvSpPr txBox="1"/>
          <p:nvPr/>
        </p:nvSpPr>
        <p:spPr>
          <a:xfrm>
            <a:off x="5131385" y="4124644"/>
            <a:ext cx="125167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100" b="1" dirty="0"/>
              <a:t>G/L OU D/</a:t>
            </a:r>
            <a:r>
              <a:rPr lang="fr-CA" sz="1100" dirty="0"/>
              <a:t>R</a:t>
            </a:r>
          </a:p>
          <a:p>
            <a:pPr algn="ctr"/>
            <a:r>
              <a:rPr lang="fr-CA" sz="2000" b="1" dirty="0"/>
              <a:t>1706-C</a:t>
            </a:r>
          </a:p>
          <a:p>
            <a:pPr algn="r"/>
            <a:r>
              <a:rPr lang="fr-CA" sz="1400" b="1" dirty="0"/>
              <a:t>70,00$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D8D25A11-A08B-49E4-50D4-BDF2DE6AFA8A}"/>
              </a:ext>
            </a:extLst>
          </p:cNvPr>
          <p:cNvSpPr txBox="1"/>
          <p:nvPr/>
        </p:nvSpPr>
        <p:spPr>
          <a:xfrm>
            <a:off x="2051113" y="3286412"/>
            <a:ext cx="111676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4’’ X 1- 1/4’’ </a:t>
            </a:r>
            <a:endParaRPr lang="fr-CA" sz="1100" dirty="0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EC9C2D11-D2AB-7FB8-2ED1-F434DA93CD24}"/>
              </a:ext>
            </a:extLst>
          </p:cNvPr>
          <p:cNvSpPr txBox="1"/>
          <p:nvPr/>
        </p:nvSpPr>
        <p:spPr>
          <a:xfrm>
            <a:off x="3733488" y="2998403"/>
            <a:ext cx="111676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1-3/4’’ X 16’’ </a:t>
            </a:r>
            <a:endParaRPr lang="fr-CA" sz="1100" b="1" dirty="0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83601908-72AE-0927-8DFC-CE76C9486C37}"/>
              </a:ext>
            </a:extLst>
          </p:cNvPr>
          <p:cNvSpPr txBox="1"/>
          <p:nvPr/>
        </p:nvSpPr>
        <p:spPr>
          <a:xfrm>
            <a:off x="3024266" y="4392135"/>
            <a:ext cx="120670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3’’ X 1- 1/8’’ </a:t>
            </a:r>
            <a:endParaRPr lang="fr-CA" sz="1100" b="1" dirty="0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488AC167-6903-DBCA-1112-4137180F37F5}"/>
              </a:ext>
            </a:extLst>
          </p:cNvPr>
          <p:cNvSpPr txBox="1"/>
          <p:nvPr/>
        </p:nvSpPr>
        <p:spPr>
          <a:xfrm>
            <a:off x="4349022" y="4128154"/>
            <a:ext cx="100246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1-3/8’’ X 12’’ </a:t>
            </a:r>
            <a:endParaRPr lang="fr-CA" sz="110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E1F7D04E-6E44-CE46-85EE-C4DF6ED3EC88}"/>
              </a:ext>
            </a:extLst>
          </p:cNvPr>
          <p:cNvSpPr txBox="1"/>
          <p:nvPr/>
        </p:nvSpPr>
        <p:spPr>
          <a:xfrm>
            <a:off x="1537940" y="4686502"/>
            <a:ext cx="408294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CHARNIÈRES 3/16’’ AVEC GONDS À VIS </a:t>
            </a:r>
            <a:endParaRPr lang="fr-CA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A03FBC2E-4A45-11C3-FE5A-3B00BD2A793A}"/>
              </a:ext>
            </a:extLst>
          </p:cNvPr>
          <p:cNvSpPr txBox="1"/>
          <p:nvPr/>
        </p:nvSpPr>
        <p:spPr>
          <a:xfrm>
            <a:off x="977095" y="5832457"/>
            <a:ext cx="49578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1/2</a:t>
            </a:r>
            <a:r>
              <a:rPr lang="fr-CA" sz="11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1100" dirty="0"/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E9DFAC38-EFFD-3DD2-E5CB-A3BFDD83287B}"/>
              </a:ext>
            </a:extLst>
          </p:cNvPr>
          <p:cNvSpPr txBox="1"/>
          <p:nvPr/>
        </p:nvSpPr>
        <p:spPr>
          <a:xfrm>
            <a:off x="588700" y="6385697"/>
            <a:ext cx="115236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1-3/4’’ X 4 -1/2’’ </a:t>
            </a:r>
            <a:endParaRPr lang="fr-CA" sz="1100" dirty="0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A4696EC2-262B-0707-6EB7-7F128D8F8498}"/>
              </a:ext>
            </a:extLst>
          </p:cNvPr>
          <p:cNvSpPr txBox="1"/>
          <p:nvPr/>
        </p:nvSpPr>
        <p:spPr>
          <a:xfrm>
            <a:off x="3005161" y="6358025"/>
            <a:ext cx="125167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2-1/4’’ X 22-1/2’’ </a:t>
            </a:r>
            <a:endParaRPr lang="fr-CA" sz="1100" dirty="0"/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12C02EC0-67AF-6F41-A469-CD25FF8D1924}"/>
              </a:ext>
            </a:extLst>
          </p:cNvPr>
          <p:cNvSpPr txBox="1"/>
          <p:nvPr/>
        </p:nvSpPr>
        <p:spPr>
          <a:xfrm>
            <a:off x="5118076" y="6236318"/>
            <a:ext cx="125167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000" b="1" dirty="0"/>
              <a:t>1805</a:t>
            </a:r>
          </a:p>
          <a:p>
            <a:pPr algn="r"/>
            <a:r>
              <a:rPr lang="fr-CA" sz="1400" b="1" dirty="0"/>
              <a:t>80,00$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3D2A949A-5B65-AA78-F93A-CDB4DBB4A42D}"/>
              </a:ext>
            </a:extLst>
          </p:cNvPr>
          <p:cNvSpPr txBox="1"/>
          <p:nvPr/>
        </p:nvSpPr>
        <p:spPr>
          <a:xfrm>
            <a:off x="1811628" y="7217316"/>
            <a:ext cx="47897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3/8’’ </a:t>
            </a:r>
            <a:endParaRPr lang="fr-CA" sz="1100" b="1" dirty="0"/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080D1269-E9C9-DE26-5A0D-B171CDE570AA}"/>
              </a:ext>
            </a:extLst>
          </p:cNvPr>
          <p:cNvSpPr txBox="1"/>
          <p:nvPr/>
        </p:nvSpPr>
        <p:spPr>
          <a:xfrm>
            <a:off x="1823179" y="7605874"/>
            <a:ext cx="112515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1-3/8’’ X 3-3/4’’ </a:t>
            </a:r>
            <a:endParaRPr lang="fr-CA" sz="1100" dirty="0"/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F8049A35-7F2D-92DE-3D28-0ECDBA09BC5F}"/>
              </a:ext>
            </a:extLst>
          </p:cNvPr>
          <p:cNvSpPr txBox="1"/>
          <p:nvPr/>
        </p:nvSpPr>
        <p:spPr>
          <a:xfrm>
            <a:off x="3763468" y="7567772"/>
            <a:ext cx="93501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1-3/4’’ X 16’’ </a:t>
            </a:r>
            <a:endParaRPr lang="fr-CA" sz="1100" dirty="0"/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328CDBA7-E817-E28E-ADB8-FCF41A74F561}"/>
              </a:ext>
            </a:extLst>
          </p:cNvPr>
          <p:cNvSpPr txBox="1"/>
          <p:nvPr/>
        </p:nvSpPr>
        <p:spPr>
          <a:xfrm>
            <a:off x="5186596" y="7510070"/>
            <a:ext cx="125167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000" b="1" dirty="0"/>
              <a:t>1710</a:t>
            </a:r>
          </a:p>
          <a:p>
            <a:pPr algn="r"/>
            <a:r>
              <a:rPr lang="fr-CA" sz="1400" b="1" dirty="0"/>
              <a:t>70,00$</a:t>
            </a:r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5D6B8089-A47C-5F2C-88E1-29681256A185}"/>
              </a:ext>
            </a:extLst>
          </p:cNvPr>
          <p:cNvSpPr txBox="1"/>
          <p:nvPr/>
        </p:nvSpPr>
        <p:spPr>
          <a:xfrm>
            <a:off x="4538008" y="8610083"/>
            <a:ext cx="95763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1-3/8’’ X 12’’ </a:t>
            </a:r>
            <a:endParaRPr lang="fr-CA" sz="1100" dirty="0"/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F2DA8882-DE06-CDEB-D382-4F8982B8A351}"/>
              </a:ext>
            </a:extLst>
          </p:cNvPr>
          <p:cNvSpPr txBox="1"/>
          <p:nvPr/>
        </p:nvSpPr>
        <p:spPr>
          <a:xfrm>
            <a:off x="5351488" y="8619343"/>
            <a:ext cx="125167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000" b="1" dirty="0"/>
              <a:t>1706</a:t>
            </a:r>
          </a:p>
          <a:p>
            <a:pPr algn="r"/>
            <a:r>
              <a:rPr lang="fr-CA" sz="1400" b="1" dirty="0"/>
              <a:t>60,00$</a:t>
            </a:r>
          </a:p>
        </p:txBody>
      </p:sp>
      <p:sp>
        <p:nvSpPr>
          <p:cNvPr id="56" name="Espace réservé du numéro de diapositive 55">
            <a:extLst>
              <a:ext uri="{FF2B5EF4-FFF2-40B4-BE49-F238E27FC236}">
                <a16:creationId xmlns:a16="http://schemas.microsoft.com/office/drawing/2014/main" id="{498BD438-FC4D-E87A-7502-C8FE0DD79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48450" y="9009246"/>
            <a:ext cx="391497" cy="517514"/>
          </a:xfrm>
        </p:spPr>
        <p:txBody>
          <a:bodyPr/>
          <a:lstStyle/>
          <a:p>
            <a:fld id="{2B01514B-FA98-4ED7-B265-055D75AB0A78}" type="slidenum">
              <a:rPr lang="fr-CA" sz="1400" smtClean="0">
                <a:solidFill>
                  <a:schemeClr val="tx1"/>
                </a:solidFill>
              </a:rPr>
              <a:t>14</a:t>
            </a:fld>
            <a:endParaRPr lang="fr-CA" dirty="0">
              <a:solidFill>
                <a:schemeClr val="tx1"/>
              </a:solidFill>
            </a:endParaRPr>
          </a:p>
        </p:txBody>
      </p:sp>
      <p:pic>
        <p:nvPicPr>
          <p:cNvPr id="3" name="Image 2">
            <a:hlinkClick r:id="rId9" action="ppaction://hlinksldjump"/>
            <a:extLst>
              <a:ext uri="{FF2B5EF4-FFF2-40B4-BE49-F238E27FC236}">
                <a16:creationId xmlns:a16="http://schemas.microsoft.com/office/drawing/2014/main" id="{2FD293DC-9842-025F-23E7-FD59A2866CE0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7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4829" y="8572500"/>
            <a:ext cx="221456" cy="195181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74892F4D-DCDF-F0D4-7DAD-1024041868CE}"/>
              </a:ext>
            </a:extLst>
          </p:cNvPr>
          <p:cNvSpPr txBox="1"/>
          <p:nvPr/>
        </p:nvSpPr>
        <p:spPr>
          <a:xfrm>
            <a:off x="2259716" y="5192767"/>
            <a:ext cx="215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/>
              <a:t>Disponible</a:t>
            </a:r>
            <a:r>
              <a:rPr lang="fr-CA" dirty="0"/>
              <a:t> 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03056D1C-7D37-92EC-9A06-29B75F8D82D7}"/>
              </a:ext>
            </a:extLst>
          </p:cNvPr>
          <p:cNvSpPr txBox="1"/>
          <p:nvPr/>
        </p:nvSpPr>
        <p:spPr>
          <a:xfrm>
            <a:off x="3627620" y="5283086"/>
            <a:ext cx="1739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27’’1/2 x 2’’1/4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746453EE-E926-7145-9580-70E823E9C2CA}"/>
              </a:ext>
            </a:extLst>
          </p:cNvPr>
          <p:cNvSpPr txBox="1"/>
          <p:nvPr/>
        </p:nvSpPr>
        <p:spPr>
          <a:xfrm>
            <a:off x="5523788" y="5306165"/>
            <a:ext cx="9438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90,00$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7528683E-4310-350C-34F5-E832BEDE5248}"/>
              </a:ext>
            </a:extLst>
          </p:cNvPr>
          <p:cNvSpPr txBox="1"/>
          <p:nvPr/>
        </p:nvSpPr>
        <p:spPr>
          <a:xfrm>
            <a:off x="2098987" y="614975"/>
            <a:ext cx="215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/>
              <a:t>Disponible</a:t>
            </a:r>
            <a:r>
              <a:rPr lang="fr-CA" dirty="0"/>
              <a:t> 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13BB8FEB-0C11-744A-B1CA-879E146BDA61}"/>
              </a:ext>
            </a:extLst>
          </p:cNvPr>
          <p:cNvSpPr txBox="1"/>
          <p:nvPr/>
        </p:nvSpPr>
        <p:spPr>
          <a:xfrm>
            <a:off x="3361023" y="687548"/>
            <a:ext cx="1739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27’’1/2 x 2’’1/4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4AE763D9-A4DC-7E22-6F44-EE6A5E53BDA2}"/>
              </a:ext>
            </a:extLst>
          </p:cNvPr>
          <p:cNvSpPr txBox="1"/>
          <p:nvPr/>
        </p:nvSpPr>
        <p:spPr>
          <a:xfrm>
            <a:off x="5416544" y="679370"/>
            <a:ext cx="9438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100,00$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96FFB79-2FD1-C49B-A31D-E23729421482}"/>
              </a:ext>
            </a:extLst>
          </p:cNvPr>
          <p:cNvSpPr txBox="1"/>
          <p:nvPr/>
        </p:nvSpPr>
        <p:spPr>
          <a:xfrm>
            <a:off x="4611421" y="729377"/>
            <a:ext cx="1039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1801-A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B9AE8CE-2ACF-39A5-E31E-4D7CCA8C2946}"/>
              </a:ext>
            </a:extLst>
          </p:cNvPr>
          <p:cNvSpPr txBox="1"/>
          <p:nvPr/>
        </p:nvSpPr>
        <p:spPr>
          <a:xfrm>
            <a:off x="4580959" y="607731"/>
            <a:ext cx="10399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G/L OU D/R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71374416-BB60-6105-C653-30EF98361672}"/>
              </a:ext>
            </a:extLst>
          </p:cNvPr>
          <p:cNvSpPr txBox="1"/>
          <p:nvPr/>
        </p:nvSpPr>
        <p:spPr>
          <a:xfrm>
            <a:off x="4831524" y="5195680"/>
            <a:ext cx="1039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1801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A76CB42-6D8F-CCC3-E32E-A18B6489B607}"/>
              </a:ext>
            </a:extLst>
          </p:cNvPr>
          <p:cNvSpPr txBox="1"/>
          <p:nvPr/>
        </p:nvSpPr>
        <p:spPr>
          <a:xfrm>
            <a:off x="588700" y="5832457"/>
            <a:ext cx="7767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Gond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AC5D90D2-0976-B88B-9FF5-B5BCCA3930FE}"/>
              </a:ext>
            </a:extLst>
          </p:cNvPr>
          <p:cNvSpPr txBox="1"/>
          <p:nvPr/>
        </p:nvSpPr>
        <p:spPr>
          <a:xfrm>
            <a:off x="1406712" y="7233963"/>
            <a:ext cx="7767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Gond</a:t>
            </a:r>
          </a:p>
        </p:txBody>
      </p:sp>
    </p:spTree>
    <p:extLst>
      <p:ext uri="{BB962C8B-B14F-4D97-AF65-F5344CB8AC3E}">
        <p14:creationId xmlns:p14="http://schemas.microsoft.com/office/powerpoint/2010/main" val="38197475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33BAD9B-C8A9-5EF8-9A19-E8C8681256FE}"/>
              </a:ext>
            </a:extLst>
          </p:cNvPr>
          <p:cNvSpPr txBox="1"/>
          <p:nvPr/>
        </p:nvSpPr>
        <p:spPr>
          <a:xfrm>
            <a:off x="1545862" y="222058"/>
            <a:ext cx="45393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CHARNIÈRES 3/16’’ AVEC GONDS DE SURFACE </a:t>
            </a:r>
            <a:endParaRPr lang="fr-CA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CA062F8-973C-3B6C-7652-65E217C24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891" y="900062"/>
            <a:ext cx="6163729" cy="174171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BE13222-D420-E388-82DF-E4305CA4E3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7267" y="2419222"/>
            <a:ext cx="4957464" cy="12094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F802430-3794-A6BD-7353-D21B45B3C7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0876" y="3762102"/>
            <a:ext cx="3802744" cy="990448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D983E115-B189-4628-3B59-1AEA4F48C0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624" y="6117432"/>
            <a:ext cx="6424262" cy="720449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717034EE-CFFF-2D92-BCC9-078F7F5BB8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5862" y="7229313"/>
            <a:ext cx="5358534" cy="600932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75CBA6D3-8534-E309-D743-8C5CD9AF0B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3120" y="8283875"/>
            <a:ext cx="4122058" cy="486873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5B1C815-ED14-F455-BDA0-2A389A0BA0F3}"/>
              </a:ext>
            </a:extLst>
          </p:cNvPr>
          <p:cNvSpPr txBox="1"/>
          <p:nvPr/>
        </p:nvSpPr>
        <p:spPr>
          <a:xfrm>
            <a:off x="614404" y="2562610"/>
            <a:ext cx="92320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6’’ X 1- 3/8’’ </a:t>
            </a:r>
            <a:endParaRPr lang="fr-CA" sz="1100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3D5F1FA-9936-63A7-3C85-809E3FAA2EE2}"/>
              </a:ext>
            </a:extLst>
          </p:cNvPr>
          <p:cNvSpPr txBox="1"/>
          <p:nvPr/>
        </p:nvSpPr>
        <p:spPr>
          <a:xfrm>
            <a:off x="2787851" y="1943109"/>
            <a:ext cx="126479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2-1/4’’ X 22-1/2’’ </a:t>
            </a:r>
            <a:endParaRPr lang="fr-CA" sz="1100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70A3BE6C-F55B-DAB8-4818-8DC8AB547C83}"/>
              </a:ext>
            </a:extLst>
          </p:cNvPr>
          <p:cNvSpPr txBox="1"/>
          <p:nvPr/>
        </p:nvSpPr>
        <p:spPr>
          <a:xfrm>
            <a:off x="5021989" y="1826489"/>
            <a:ext cx="125167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100" b="1" dirty="0"/>
              <a:t>G/L OU D/R</a:t>
            </a:r>
          </a:p>
          <a:p>
            <a:pPr algn="ctr"/>
            <a:r>
              <a:rPr lang="fr-CA" sz="2000" b="1" dirty="0"/>
              <a:t>1802-A</a:t>
            </a:r>
          </a:p>
          <a:p>
            <a:pPr algn="r"/>
            <a:r>
              <a:rPr lang="fr-CA" sz="1400" b="1" dirty="0"/>
              <a:t>90,00$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975DD8B0-DF02-A5C5-406F-652DB03EF705}"/>
              </a:ext>
            </a:extLst>
          </p:cNvPr>
          <p:cNvSpPr txBox="1"/>
          <p:nvPr/>
        </p:nvSpPr>
        <p:spPr>
          <a:xfrm>
            <a:off x="1758455" y="3556828"/>
            <a:ext cx="92751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4’’ X 1- 1/4’’ </a:t>
            </a:r>
            <a:endParaRPr lang="fr-CA" sz="1100" dirty="0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A112C214-606F-6099-CBC3-2B6B008BC3CD}"/>
              </a:ext>
            </a:extLst>
          </p:cNvPr>
          <p:cNvSpPr txBox="1"/>
          <p:nvPr/>
        </p:nvSpPr>
        <p:spPr>
          <a:xfrm>
            <a:off x="3480366" y="3195389"/>
            <a:ext cx="103994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1-3/4’’ X 16’’ </a:t>
            </a:r>
            <a:endParaRPr lang="fr-CA" sz="1100" dirty="0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6700E3A5-C678-0362-8CB2-59D003CE09BC}"/>
              </a:ext>
            </a:extLst>
          </p:cNvPr>
          <p:cNvSpPr txBox="1"/>
          <p:nvPr/>
        </p:nvSpPr>
        <p:spPr>
          <a:xfrm>
            <a:off x="5021989" y="3153725"/>
            <a:ext cx="125167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100" b="1" dirty="0"/>
              <a:t>G/L OU D/R</a:t>
            </a:r>
          </a:p>
          <a:p>
            <a:pPr algn="ctr"/>
            <a:r>
              <a:rPr lang="fr-CA" sz="2000" b="1" dirty="0"/>
              <a:t>1711-B</a:t>
            </a:r>
          </a:p>
          <a:p>
            <a:pPr algn="r"/>
            <a:r>
              <a:rPr lang="fr-CA" sz="1400" b="1" dirty="0"/>
              <a:t>75,00$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12ED7227-34A5-8598-96DF-8AE8B15C9243}"/>
              </a:ext>
            </a:extLst>
          </p:cNvPr>
          <p:cNvSpPr txBox="1"/>
          <p:nvPr/>
        </p:nvSpPr>
        <p:spPr>
          <a:xfrm>
            <a:off x="5021989" y="4372415"/>
            <a:ext cx="125167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100" b="1" dirty="0"/>
              <a:t>G/L OU D/R</a:t>
            </a:r>
          </a:p>
          <a:p>
            <a:pPr algn="ctr"/>
            <a:r>
              <a:rPr lang="fr-CA" sz="2000" b="1" dirty="0"/>
              <a:t>1707-C</a:t>
            </a:r>
          </a:p>
          <a:p>
            <a:pPr algn="r"/>
            <a:r>
              <a:rPr lang="fr-CA" sz="1400" b="1" dirty="0"/>
              <a:t>65,00$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BDF68111-1117-BBF3-62F5-EDC511029628}"/>
              </a:ext>
            </a:extLst>
          </p:cNvPr>
          <p:cNvSpPr txBox="1"/>
          <p:nvPr/>
        </p:nvSpPr>
        <p:spPr>
          <a:xfrm>
            <a:off x="2768575" y="4712849"/>
            <a:ext cx="95231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3’’ X 1- 1/8’’ </a:t>
            </a:r>
            <a:endParaRPr lang="fr-CA" sz="1100" dirty="0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C0F7BC3D-CCCC-7569-AAC6-9FB5049BA5EE}"/>
              </a:ext>
            </a:extLst>
          </p:cNvPr>
          <p:cNvSpPr txBox="1"/>
          <p:nvPr/>
        </p:nvSpPr>
        <p:spPr>
          <a:xfrm>
            <a:off x="4076711" y="4397998"/>
            <a:ext cx="106992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1-3/8’’ X 12’’ </a:t>
            </a:r>
            <a:endParaRPr lang="fr-CA" sz="110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12EC8ACE-D8AE-2704-3CA6-4E6C66497F42}"/>
              </a:ext>
            </a:extLst>
          </p:cNvPr>
          <p:cNvSpPr txBox="1"/>
          <p:nvPr/>
        </p:nvSpPr>
        <p:spPr>
          <a:xfrm>
            <a:off x="1516173" y="5002488"/>
            <a:ext cx="406795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CHARNIÈRES 3/16’’ AVEC GONDS À VIS </a:t>
            </a:r>
            <a:endParaRPr lang="fr-CA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7205A08D-A273-056B-6ED8-79C8FF208056}"/>
              </a:ext>
            </a:extLst>
          </p:cNvPr>
          <p:cNvSpPr txBox="1"/>
          <p:nvPr/>
        </p:nvSpPr>
        <p:spPr>
          <a:xfrm>
            <a:off x="810381" y="6181580"/>
            <a:ext cx="47406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1/2’’ </a:t>
            </a:r>
            <a:endParaRPr lang="fr-CA" sz="1100" b="1" dirty="0"/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C57025DB-9D61-4261-F050-BD5F200DBCF3}"/>
              </a:ext>
            </a:extLst>
          </p:cNvPr>
          <p:cNvSpPr txBox="1"/>
          <p:nvPr/>
        </p:nvSpPr>
        <p:spPr>
          <a:xfrm>
            <a:off x="379813" y="6750729"/>
            <a:ext cx="125167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1-3/4’’ X 4 -1/2’’ </a:t>
            </a:r>
            <a:endParaRPr lang="fr-CA" sz="1100" dirty="0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F806CC95-2E51-13DF-6C24-4AEEE8AF576F}"/>
              </a:ext>
            </a:extLst>
          </p:cNvPr>
          <p:cNvSpPr txBox="1"/>
          <p:nvPr/>
        </p:nvSpPr>
        <p:spPr>
          <a:xfrm>
            <a:off x="3527446" y="7685779"/>
            <a:ext cx="105185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1-3/4’’ X 16’’ </a:t>
            </a:r>
            <a:endParaRPr lang="fr-CA" sz="1100" dirty="0"/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F401C0B6-CCCA-3856-3055-F4A3ACC859A0}"/>
              </a:ext>
            </a:extLst>
          </p:cNvPr>
          <p:cNvSpPr txBox="1"/>
          <p:nvPr/>
        </p:nvSpPr>
        <p:spPr>
          <a:xfrm>
            <a:off x="3006446" y="6669949"/>
            <a:ext cx="125167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2-1/4’’ X 22-1/2’’ </a:t>
            </a:r>
            <a:endParaRPr lang="fr-CA" sz="1100" dirty="0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99F5D830-E600-E229-A9F5-844C6E07F900}"/>
              </a:ext>
            </a:extLst>
          </p:cNvPr>
          <p:cNvSpPr txBox="1"/>
          <p:nvPr/>
        </p:nvSpPr>
        <p:spPr>
          <a:xfrm>
            <a:off x="5182284" y="6545773"/>
            <a:ext cx="125167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000" b="1" dirty="0"/>
              <a:t>1802</a:t>
            </a:r>
          </a:p>
          <a:p>
            <a:pPr algn="r"/>
            <a:r>
              <a:rPr lang="fr-CA" sz="1400" b="1" dirty="0"/>
              <a:t>80,00$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F7A5E615-7A5C-5FA1-6FEA-DFD16D68A97C}"/>
              </a:ext>
            </a:extLst>
          </p:cNvPr>
          <p:cNvSpPr txBox="1"/>
          <p:nvPr/>
        </p:nvSpPr>
        <p:spPr>
          <a:xfrm>
            <a:off x="5182284" y="7617979"/>
            <a:ext cx="125167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000" b="1" dirty="0"/>
              <a:t>1711</a:t>
            </a:r>
          </a:p>
          <a:p>
            <a:pPr algn="r"/>
            <a:r>
              <a:rPr lang="fr-CA" sz="1400" b="1" dirty="0"/>
              <a:t>65,00$</a:t>
            </a:r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3A657129-62C6-ED28-227D-00758786AEBD}"/>
              </a:ext>
            </a:extLst>
          </p:cNvPr>
          <p:cNvSpPr txBox="1"/>
          <p:nvPr/>
        </p:nvSpPr>
        <p:spPr>
          <a:xfrm>
            <a:off x="1547171" y="7732584"/>
            <a:ext cx="116173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1-3/8’’ X 3-3/4’’ </a:t>
            </a:r>
            <a:endParaRPr lang="fr-CA" sz="1100" dirty="0"/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99CA7A41-746C-D8AB-9BB4-3FD5D270504A}"/>
              </a:ext>
            </a:extLst>
          </p:cNvPr>
          <p:cNvSpPr txBox="1"/>
          <p:nvPr/>
        </p:nvSpPr>
        <p:spPr>
          <a:xfrm>
            <a:off x="1758455" y="7362487"/>
            <a:ext cx="53533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3/8’’ </a:t>
            </a:r>
            <a:endParaRPr lang="fr-CA" sz="1100" b="1" dirty="0"/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60FC3C01-01FF-CE35-C3F5-515E34DD8337}"/>
              </a:ext>
            </a:extLst>
          </p:cNvPr>
          <p:cNvSpPr txBox="1"/>
          <p:nvPr/>
        </p:nvSpPr>
        <p:spPr>
          <a:xfrm>
            <a:off x="4395460" y="8642768"/>
            <a:ext cx="98185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1-3/8’’ X 12’’ </a:t>
            </a:r>
            <a:endParaRPr lang="fr-CA" sz="1100" dirty="0"/>
          </a:p>
        </p:txBody>
      </p:sp>
      <p:sp>
        <p:nvSpPr>
          <p:cNvPr id="57" name="ZoneTexte 56">
            <a:extLst>
              <a:ext uri="{FF2B5EF4-FFF2-40B4-BE49-F238E27FC236}">
                <a16:creationId xmlns:a16="http://schemas.microsoft.com/office/drawing/2014/main" id="{1BF04DE9-5B77-0DBF-91E1-12D3E8C20946}"/>
              </a:ext>
            </a:extLst>
          </p:cNvPr>
          <p:cNvSpPr txBox="1"/>
          <p:nvPr/>
        </p:nvSpPr>
        <p:spPr>
          <a:xfrm>
            <a:off x="5208108" y="8616913"/>
            <a:ext cx="125167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000" b="1" dirty="0"/>
              <a:t>1707</a:t>
            </a:r>
          </a:p>
          <a:p>
            <a:pPr algn="r"/>
            <a:r>
              <a:rPr lang="fr-CA" sz="1400" b="1" dirty="0"/>
              <a:t>85,00$</a:t>
            </a:r>
          </a:p>
        </p:txBody>
      </p:sp>
      <p:sp>
        <p:nvSpPr>
          <p:cNvPr id="61" name="Espace réservé du numéro de diapositive 60">
            <a:extLst>
              <a:ext uri="{FF2B5EF4-FFF2-40B4-BE49-F238E27FC236}">
                <a16:creationId xmlns:a16="http://schemas.microsoft.com/office/drawing/2014/main" id="{30E00B4B-3505-F375-E7B3-409646E7B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391275" y="9009246"/>
            <a:ext cx="648672" cy="517514"/>
          </a:xfrm>
        </p:spPr>
        <p:txBody>
          <a:bodyPr/>
          <a:lstStyle/>
          <a:p>
            <a:fld id="{2B01514B-FA98-4ED7-B265-055D75AB0A78}" type="slidenum">
              <a:rPr lang="fr-CA" sz="1400" smtClean="0">
                <a:solidFill>
                  <a:schemeClr val="tx1"/>
                </a:solidFill>
              </a:rPr>
              <a:t>15</a:t>
            </a:fld>
            <a:endParaRPr lang="fr-CA" dirty="0">
              <a:solidFill>
                <a:schemeClr val="tx1"/>
              </a:solidFill>
            </a:endParaRPr>
          </a:p>
        </p:txBody>
      </p:sp>
      <p:pic>
        <p:nvPicPr>
          <p:cNvPr id="5" name="Image 4">
            <a:hlinkClick r:id="rId7" action="ppaction://hlinksldjump"/>
            <a:extLst>
              <a:ext uri="{FF2B5EF4-FFF2-40B4-BE49-F238E27FC236}">
                <a16:creationId xmlns:a16="http://schemas.microsoft.com/office/drawing/2014/main" id="{7D34B6C6-4057-626C-D1BA-5102222A33AD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7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50979" y="8447587"/>
            <a:ext cx="221456" cy="19518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CEEB0C2-7A4F-966C-198D-C812161528EF}"/>
              </a:ext>
            </a:extLst>
          </p:cNvPr>
          <p:cNvSpPr txBox="1"/>
          <p:nvPr/>
        </p:nvSpPr>
        <p:spPr>
          <a:xfrm>
            <a:off x="3388159" y="712220"/>
            <a:ext cx="1168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27’’1/2 X 2’’1/4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4DBB0C6-9424-A41B-62F4-4C3C8727919C}"/>
              </a:ext>
            </a:extLst>
          </p:cNvPr>
          <p:cNvSpPr txBox="1"/>
          <p:nvPr/>
        </p:nvSpPr>
        <p:spPr>
          <a:xfrm>
            <a:off x="2148613" y="642549"/>
            <a:ext cx="1435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/>
              <a:t>Disponible</a:t>
            </a:r>
            <a:r>
              <a:rPr lang="fr-CA" dirty="0"/>
              <a:t>  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468274A9-D015-74D0-CD52-FC4A3D491D3C}"/>
              </a:ext>
            </a:extLst>
          </p:cNvPr>
          <p:cNvSpPr txBox="1"/>
          <p:nvPr/>
        </p:nvSpPr>
        <p:spPr>
          <a:xfrm>
            <a:off x="3393985" y="5592630"/>
            <a:ext cx="1168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27’’1/2 X 2’’1/4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BCEB5C40-4833-1800-EFD2-82818B646CF1}"/>
              </a:ext>
            </a:extLst>
          </p:cNvPr>
          <p:cNvSpPr txBox="1"/>
          <p:nvPr/>
        </p:nvSpPr>
        <p:spPr>
          <a:xfrm>
            <a:off x="2115050" y="5523640"/>
            <a:ext cx="1435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/>
              <a:t>Disponible</a:t>
            </a:r>
            <a:r>
              <a:rPr lang="fr-CA" dirty="0"/>
              <a:t>  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CB98166-BA36-E86F-04ED-10340237FA54}"/>
              </a:ext>
            </a:extLst>
          </p:cNvPr>
          <p:cNvSpPr txBox="1"/>
          <p:nvPr/>
        </p:nvSpPr>
        <p:spPr>
          <a:xfrm>
            <a:off x="4369298" y="509401"/>
            <a:ext cx="125167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100" b="1" dirty="0"/>
              <a:t>G/L OU D/R</a:t>
            </a:r>
          </a:p>
          <a:p>
            <a:pPr algn="ctr"/>
            <a:r>
              <a:rPr lang="fr-CA" sz="2000" b="1" dirty="0"/>
              <a:t>1806-A</a:t>
            </a:r>
          </a:p>
          <a:p>
            <a:pPr algn="r"/>
            <a:r>
              <a:rPr lang="fr-CA" sz="1400" b="1" dirty="0"/>
              <a:t>100,00$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B46CA67E-F3DE-3E9B-CA36-46715796BD33}"/>
              </a:ext>
            </a:extLst>
          </p:cNvPr>
          <p:cNvSpPr txBox="1"/>
          <p:nvPr/>
        </p:nvSpPr>
        <p:spPr>
          <a:xfrm>
            <a:off x="4217029" y="5325135"/>
            <a:ext cx="125167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CA" sz="1100" b="1" dirty="0"/>
          </a:p>
          <a:p>
            <a:pPr algn="ctr"/>
            <a:r>
              <a:rPr lang="fr-CA" sz="2000" b="1" dirty="0"/>
              <a:t>1806</a:t>
            </a:r>
          </a:p>
          <a:p>
            <a:pPr algn="r"/>
            <a:r>
              <a:rPr lang="fr-CA" sz="1400" b="1" dirty="0"/>
              <a:t>90,00$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61B47C93-C486-377A-9336-28AA99AA2873}"/>
              </a:ext>
            </a:extLst>
          </p:cNvPr>
          <p:cNvSpPr txBox="1"/>
          <p:nvPr/>
        </p:nvSpPr>
        <p:spPr>
          <a:xfrm>
            <a:off x="382165" y="6181580"/>
            <a:ext cx="15621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Gond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4B25CD08-1F4B-037F-30B4-6D0224732425}"/>
              </a:ext>
            </a:extLst>
          </p:cNvPr>
          <p:cNvSpPr txBox="1"/>
          <p:nvPr/>
        </p:nvSpPr>
        <p:spPr>
          <a:xfrm>
            <a:off x="1346989" y="7362487"/>
            <a:ext cx="15621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Gond</a:t>
            </a:r>
          </a:p>
        </p:txBody>
      </p:sp>
    </p:spTree>
    <p:extLst>
      <p:ext uri="{BB962C8B-B14F-4D97-AF65-F5344CB8AC3E}">
        <p14:creationId xmlns:p14="http://schemas.microsoft.com/office/powerpoint/2010/main" val="25230123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BB41EBEE-F54C-6840-1050-027293FEC46B}"/>
              </a:ext>
            </a:extLst>
          </p:cNvPr>
          <p:cNvSpPr txBox="1"/>
          <p:nvPr/>
        </p:nvSpPr>
        <p:spPr>
          <a:xfrm>
            <a:off x="2413001" y="260029"/>
            <a:ext cx="3029857" cy="37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TARGETTES AVEC GÂCHES </a:t>
            </a:r>
            <a:endParaRPr lang="fr-CA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C20F45E-3FD1-FA50-3F85-A0AA5F8C8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0041" y="3243561"/>
            <a:ext cx="1801129" cy="98850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BC487DF-33BF-56E8-4F42-E8C8602A46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7890" y="3275986"/>
            <a:ext cx="1683893" cy="693407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5B3149A-9270-920C-E111-7C86236E1E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8155" y="5394462"/>
            <a:ext cx="2029871" cy="1093172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FA0E0C7B-2233-F59A-62B8-67482AD7BF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4360" y="7477231"/>
            <a:ext cx="2360898" cy="1244073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35CBCEC9-BFC5-3548-7BF1-79614A07EE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164" y="2283289"/>
            <a:ext cx="2526829" cy="699675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6AF8AD51-DF9C-4A77-905F-1CEEC206D1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290" y="694078"/>
            <a:ext cx="1832448" cy="542548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B8FDCF08-7615-ABF3-E340-87587EB1B7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70016" y="1380103"/>
            <a:ext cx="3465499" cy="887082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7CF0DA92-BC77-18A2-8913-202ABF27129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90975" y="4054713"/>
            <a:ext cx="2407680" cy="4737143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37A4CFB-EEBB-A1EC-D115-70C4A8DA2170}"/>
              </a:ext>
            </a:extLst>
          </p:cNvPr>
          <p:cNvSpPr txBox="1"/>
          <p:nvPr/>
        </p:nvSpPr>
        <p:spPr>
          <a:xfrm>
            <a:off x="1154413" y="2959176"/>
            <a:ext cx="112946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15/16’’ X 2-1/2’ </a:t>
            </a:r>
            <a:endParaRPr lang="fr-CA" sz="1100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B646A71-DAB4-6E66-A90E-0A6F4BDCDAFA}"/>
              </a:ext>
            </a:extLst>
          </p:cNvPr>
          <p:cNvSpPr txBox="1"/>
          <p:nvPr/>
        </p:nvSpPr>
        <p:spPr>
          <a:xfrm>
            <a:off x="2632738" y="2953208"/>
            <a:ext cx="56882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15/16</a:t>
            </a:r>
            <a:r>
              <a:rPr lang="fr-CA" sz="9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</a:t>
            </a:r>
            <a:endParaRPr lang="fr-CA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AC74069-FBE7-7E0D-FA4A-47ED342957B4}"/>
              </a:ext>
            </a:extLst>
          </p:cNvPr>
          <p:cNvSpPr txBox="1"/>
          <p:nvPr/>
        </p:nvSpPr>
        <p:spPr>
          <a:xfrm>
            <a:off x="977214" y="1524379"/>
            <a:ext cx="126666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613-G</a:t>
            </a:r>
          </a:p>
          <a:p>
            <a:pPr algn="r"/>
            <a:r>
              <a:rPr lang="fr-CA" sz="1400" b="1" dirty="0"/>
              <a:t>30,00$</a:t>
            </a:r>
          </a:p>
          <a:p>
            <a:pPr algn="r"/>
            <a:r>
              <a:rPr lang="fr-CA" sz="1100" dirty="0"/>
              <a:t>34,50$ OX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EDFDBC56-AFB6-2A79-B52D-33C48A54B82F}"/>
              </a:ext>
            </a:extLst>
          </p:cNvPr>
          <p:cNvSpPr txBox="1"/>
          <p:nvPr/>
        </p:nvSpPr>
        <p:spPr>
          <a:xfrm>
            <a:off x="4229614" y="2174812"/>
            <a:ext cx="96261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1’’ X 3-1/2’’ </a:t>
            </a:r>
            <a:endParaRPr lang="fr-CA" sz="1100" b="1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CA10AC04-BCAE-7124-10CD-17B37594CBA2}"/>
              </a:ext>
            </a:extLst>
          </p:cNvPr>
          <p:cNvSpPr txBox="1"/>
          <p:nvPr/>
        </p:nvSpPr>
        <p:spPr>
          <a:xfrm>
            <a:off x="6177822" y="2174812"/>
            <a:ext cx="65769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</a:rPr>
              <a:t>1’ X1’’ </a:t>
            </a:r>
            <a:endParaRPr lang="fr-CA" sz="1100" b="1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1FEE0922-93FA-4A2A-FE13-0DCAA546BC2D}"/>
              </a:ext>
            </a:extLst>
          </p:cNvPr>
          <p:cNvSpPr txBox="1"/>
          <p:nvPr/>
        </p:nvSpPr>
        <p:spPr>
          <a:xfrm>
            <a:off x="4114820" y="663609"/>
            <a:ext cx="126666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615-G</a:t>
            </a:r>
          </a:p>
          <a:p>
            <a:pPr algn="r"/>
            <a:r>
              <a:rPr lang="fr-CA" sz="1400" b="1" dirty="0"/>
              <a:t>30,00$</a:t>
            </a:r>
          </a:p>
          <a:p>
            <a:pPr algn="r"/>
            <a:r>
              <a:rPr lang="fr-CA" sz="1100" dirty="0"/>
              <a:t>34,50$ OX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40C0DFF6-C3AE-BA6E-83CE-C183F1EE4415}"/>
              </a:ext>
            </a:extLst>
          </p:cNvPr>
          <p:cNvSpPr txBox="1"/>
          <p:nvPr/>
        </p:nvSpPr>
        <p:spPr>
          <a:xfrm>
            <a:off x="5087865" y="4194938"/>
            <a:ext cx="117813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 X 1-1/4’’ </a:t>
            </a:r>
            <a:endParaRPr lang="fr-CA" sz="1100" b="1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6500BC43-E87F-165B-53CF-0BBDB31E13CC}"/>
              </a:ext>
            </a:extLst>
          </p:cNvPr>
          <p:cNvSpPr txBox="1"/>
          <p:nvPr/>
        </p:nvSpPr>
        <p:spPr>
          <a:xfrm>
            <a:off x="6217192" y="4169097"/>
            <a:ext cx="52278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1/2’’ </a:t>
            </a:r>
            <a:endParaRPr lang="fr-CA" sz="1100" b="1" dirty="0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F6128466-13FA-8518-C6DB-39D29025671E}"/>
              </a:ext>
            </a:extLst>
          </p:cNvPr>
          <p:cNvSpPr txBox="1"/>
          <p:nvPr/>
        </p:nvSpPr>
        <p:spPr>
          <a:xfrm>
            <a:off x="4710919" y="2460367"/>
            <a:ext cx="126666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600-G</a:t>
            </a:r>
          </a:p>
          <a:p>
            <a:pPr algn="r"/>
            <a:r>
              <a:rPr lang="fr-CA" sz="1400" b="1" dirty="0"/>
              <a:t>32,00$</a:t>
            </a:r>
          </a:p>
          <a:p>
            <a:pPr algn="r"/>
            <a:r>
              <a:rPr lang="fr-CA" sz="1100" dirty="0"/>
              <a:t>34,50$ OX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FD0D5A80-A511-07AD-4E3B-F20952DC4C68}"/>
              </a:ext>
            </a:extLst>
          </p:cNvPr>
          <p:cNvSpPr txBox="1"/>
          <p:nvPr/>
        </p:nvSpPr>
        <p:spPr>
          <a:xfrm>
            <a:off x="754910" y="5311425"/>
            <a:ext cx="1266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806-G</a:t>
            </a:r>
          </a:p>
          <a:p>
            <a:r>
              <a:rPr lang="fr-CA" sz="1100" b="1" dirty="0"/>
              <a:t>6-1/2’’ X 1-1/2’’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41F6A49-30D2-F37E-9351-DDC87CB0A99D}"/>
              </a:ext>
            </a:extLst>
          </p:cNvPr>
          <p:cNvSpPr txBox="1"/>
          <p:nvPr/>
        </p:nvSpPr>
        <p:spPr>
          <a:xfrm>
            <a:off x="792762" y="6946295"/>
            <a:ext cx="1266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804-G</a:t>
            </a:r>
          </a:p>
          <a:p>
            <a:r>
              <a:rPr lang="fr-CA" sz="1100" b="1" dirty="0"/>
              <a:t>7-1/4’’ X 1-3/4’’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3B51C1F6-5411-F2BB-E0B7-74CC488DAD41}"/>
              </a:ext>
            </a:extLst>
          </p:cNvPr>
          <p:cNvSpPr txBox="1"/>
          <p:nvPr/>
        </p:nvSpPr>
        <p:spPr>
          <a:xfrm>
            <a:off x="1028440" y="4325743"/>
            <a:ext cx="101933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 b="1" dirty="0"/>
              <a:t>46,00$</a:t>
            </a:r>
          </a:p>
          <a:p>
            <a:pPr algn="ctr"/>
            <a:r>
              <a:rPr lang="fr-CA" sz="1100" dirty="0"/>
              <a:t>51,50$ OX</a:t>
            </a:r>
          </a:p>
        </p:txBody>
      </p:sp>
      <p:sp>
        <p:nvSpPr>
          <p:cNvPr id="32" name="Espace réservé du numéro de diapositive 31">
            <a:extLst>
              <a:ext uri="{FF2B5EF4-FFF2-40B4-BE49-F238E27FC236}">
                <a16:creationId xmlns:a16="http://schemas.microsoft.com/office/drawing/2014/main" id="{F99355F7-98C3-21E2-BEEF-58BEDAF61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34200" y="8818746"/>
            <a:ext cx="471507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16</a:t>
            </a:fld>
            <a:endParaRPr lang="fr-CA" b="1" dirty="0">
              <a:solidFill>
                <a:schemeClr val="tx1"/>
              </a:solidFill>
            </a:endParaRPr>
          </a:p>
        </p:txBody>
      </p:sp>
      <p:pic>
        <p:nvPicPr>
          <p:cNvPr id="5" name="Image 4">
            <a:hlinkClick r:id="rId10" action="ppaction://hlinksldjump"/>
            <a:extLst>
              <a:ext uri="{FF2B5EF4-FFF2-40B4-BE49-F238E27FC236}">
                <a16:creationId xmlns:a16="http://schemas.microsoft.com/office/drawing/2014/main" id="{7409E28D-B41D-1E51-BA56-DA91D6550B11}"/>
              </a:ext>
            </a:extLst>
          </p:cNvPr>
          <p:cNvPicPr>
            <a:picLocks noChangeAspect="1"/>
          </p:cNvPicPr>
          <p:nvPr/>
        </p:nvPicPr>
        <p:blipFill>
          <a:blip r:embed="rId11">
            <a:biLevel thresh="7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4829" y="8572500"/>
            <a:ext cx="221456" cy="19518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02D17C9-EA64-5BC6-3CAD-72A8F491F970}"/>
              </a:ext>
            </a:extLst>
          </p:cNvPr>
          <p:cNvSpPr txBox="1"/>
          <p:nvPr/>
        </p:nvSpPr>
        <p:spPr>
          <a:xfrm>
            <a:off x="5039061" y="6416215"/>
            <a:ext cx="117813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 X 1-1/4’’ </a:t>
            </a:r>
            <a:endParaRPr lang="fr-CA" sz="1100" b="1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D76996C6-8B11-D521-1778-CB7ED44FA76C}"/>
              </a:ext>
            </a:extLst>
          </p:cNvPr>
          <p:cNvSpPr txBox="1"/>
          <p:nvPr/>
        </p:nvSpPr>
        <p:spPr>
          <a:xfrm>
            <a:off x="4986670" y="8670090"/>
            <a:ext cx="117813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 X 1-1/4’’ </a:t>
            </a:r>
            <a:endParaRPr lang="fr-CA" sz="1100" b="1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364C6EAC-A059-C397-5DCB-A54DC5F427CB}"/>
              </a:ext>
            </a:extLst>
          </p:cNvPr>
          <p:cNvSpPr txBox="1"/>
          <p:nvPr/>
        </p:nvSpPr>
        <p:spPr>
          <a:xfrm>
            <a:off x="6312733" y="6423285"/>
            <a:ext cx="52278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1/2’’ </a:t>
            </a:r>
            <a:endParaRPr lang="fr-CA" sz="1100" b="1" dirty="0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CE899815-151E-7CC8-63A1-59576B24E0F5}"/>
              </a:ext>
            </a:extLst>
          </p:cNvPr>
          <p:cNvSpPr txBox="1"/>
          <p:nvPr/>
        </p:nvSpPr>
        <p:spPr>
          <a:xfrm>
            <a:off x="6328424" y="8636876"/>
            <a:ext cx="52278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1/2’’ </a:t>
            </a:r>
            <a:endParaRPr lang="fr-CA" sz="1100" b="1" dirty="0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2B7D87E3-F889-DAFB-C669-6145943DA5E3}"/>
              </a:ext>
            </a:extLst>
          </p:cNvPr>
          <p:cNvSpPr txBox="1"/>
          <p:nvPr/>
        </p:nvSpPr>
        <p:spPr>
          <a:xfrm>
            <a:off x="4690666" y="4594650"/>
            <a:ext cx="126666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606-G</a:t>
            </a:r>
          </a:p>
          <a:p>
            <a:pPr algn="r"/>
            <a:r>
              <a:rPr lang="fr-CA" sz="1400" b="1" dirty="0"/>
              <a:t>32,00$</a:t>
            </a:r>
          </a:p>
          <a:p>
            <a:pPr algn="r"/>
            <a:r>
              <a:rPr lang="fr-CA" sz="1200" dirty="0"/>
              <a:t>34,50$ OX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39761A35-BD35-8C57-4E07-EBC046D8AE41}"/>
              </a:ext>
            </a:extLst>
          </p:cNvPr>
          <p:cNvSpPr txBox="1"/>
          <p:nvPr/>
        </p:nvSpPr>
        <p:spPr>
          <a:xfrm>
            <a:off x="4659489" y="6728933"/>
            <a:ext cx="126666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/>
              <a:t>604-G</a:t>
            </a:r>
          </a:p>
          <a:p>
            <a:pPr algn="r"/>
            <a:r>
              <a:rPr lang="fr-CA" sz="1400" b="1" dirty="0"/>
              <a:t>32,00$</a:t>
            </a:r>
          </a:p>
          <a:p>
            <a:pPr algn="r"/>
            <a:r>
              <a:rPr lang="fr-CA" sz="1200" dirty="0"/>
              <a:t>34,50$ OX</a:t>
            </a:r>
          </a:p>
        </p:txBody>
      </p:sp>
    </p:spTree>
    <p:extLst>
      <p:ext uri="{BB962C8B-B14F-4D97-AF65-F5344CB8AC3E}">
        <p14:creationId xmlns:p14="http://schemas.microsoft.com/office/powerpoint/2010/main" val="13129527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97C908E-4240-8BFB-46B6-18A2B355FCE3}"/>
              </a:ext>
            </a:extLst>
          </p:cNvPr>
          <p:cNvSpPr txBox="1"/>
          <p:nvPr/>
        </p:nvSpPr>
        <p:spPr>
          <a:xfrm>
            <a:off x="2273252" y="258719"/>
            <a:ext cx="2928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TARGETTES AVEC AGRAFES </a:t>
            </a:r>
            <a:endParaRPr lang="fr-CA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5B0B8E1-9417-363A-7B05-73FAB0B344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30" y="1121461"/>
            <a:ext cx="434835" cy="59718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2C04046-6713-DED2-F724-1DA7FAFFB4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5963" y="870705"/>
            <a:ext cx="493724" cy="463193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58FC542D-4E65-191E-129E-6965B9B0AE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0819" y="908752"/>
            <a:ext cx="1043920" cy="815776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1DFE1C44-0D5C-3D41-E564-6D70914B29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8409" y="1479563"/>
            <a:ext cx="580122" cy="635372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360AA7FD-D598-62A2-80FF-6CB0FF5D7A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2045" y="1706825"/>
            <a:ext cx="1085818" cy="361388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52FFE88D-2351-FC80-CFB4-6746801B89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62652" y="2226005"/>
            <a:ext cx="1089391" cy="575217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1D831689-8969-9142-F416-CFEA555E12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138" y="2711871"/>
            <a:ext cx="374849" cy="666859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C88C9D92-A60C-6CE6-D7B7-ACCECCC146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0907" y="2858309"/>
            <a:ext cx="1580484" cy="413729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1E9A2593-04D8-EF2A-B774-896ADC1E71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92612" y="3632754"/>
            <a:ext cx="1385580" cy="735423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35BC85FD-3DEC-1190-87CE-1F863B508DA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51963" y="3486378"/>
            <a:ext cx="647079" cy="727420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7EFA71BA-54FE-EC39-7ADC-46827D31B7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7271842">
            <a:off x="6161643" y="5924077"/>
            <a:ext cx="616906" cy="718825"/>
          </a:xfrm>
          <a:prstGeom prst="rect">
            <a:avLst/>
          </a:prstGeom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F10FAE4A-E21E-DCFB-CE5A-01E710D44EE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6763926">
            <a:off x="6178839" y="7717865"/>
            <a:ext cx="657467" cy="759441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FAC6DBC6-C3B3-92EC-1B0E-542C02E160F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0800000">
            <a:off x="545055" y="3911364"/>
            <a:ext cx="1600279" cy="1859297"/>
          </a:xfrm>
          <a:prstGeom prst="rect">
            <a:avLst/>
          </a:prstGeom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8A1E2D96-5F79-1634-CDF3-FFC13965DA6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10800000">
            <a:off x="4227230" y="4575758"/>
            <a:ext cx="1466657" cy="2171234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D11BFB01-51FA-FF07-B772-A719DCF5142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10800000">
            <a:off x="2563726" y="3920747"/>
            <a:ext cx="1313613" cy="2597512"/>
          </a:xfrm>
          <a:prstGeom prst="rect">
            <a:avLst/>
          </a:prstGeom>
        </p:spPr>
      </p:pic>
      <p:grpSp>
        <p:nvGrpSpPr>
          <p:cNvPr id="70" name="Groupe 69">
            <a:extLst>
              <a:ext uri="{FF2B5EF4-FFF2-40B4-BE49-F238E27FC236}">
                <a16:creationId xmlns:a16="http://schemas.microsoft.com/office/drawing/2014/main" id="{F4A26FFB-98D4-3CFC-3D9D-1B43AF6A0109}"/>
              </a:ext>
            </a:extLst>
          </p:cNvPr>
          <p:cNvGrpSpPr/>
          <p:nvPr/>
        </p:nvGrpSpPr>
        <p:grpSpPr>
          <a:xfrm>
            <a:off x="644547" y="6192656"/>
            <a:ext cx="5061888" cy="2345095"/>
            <a:chOff x="2095843" y="6750523"/>
            <a:chExt cx="3973291" cy="1785013"/>
          </a:xfrm>
        </p:grpSpPr>
        <p:pic>
          <p:nvPicPr>
            <p:cNvPr id="36" name="Image 35">
              <a:extLst>
                <a:ext uri="{FF2B5EF4-FFF2-40B4-BE49-F238E27FC236}">
                  <a16:creationId xmlns:a16="http://schemas.microsoft.com/office/drawing/2014/main" id="{5A088EA9-6F7F-7B45-3821-509C5E75FD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 rot="10800000">
              <a:off x="2095843" y="6750523"/>
              <a:ext cx="1110338" cy="1785013"/>
            </a:xfrm>
            <a:prstGeom prst="rect">
              <a:avLst/>
            </a:prstGeom>
          </p:spPr>
        </p:pic>
        <p:pic>
          <p:nvPicPr>
            <p:cNvPr id="38" name="Image 37">
              <a:extLst>
                <a:ext uri="{FF2B5EF4-FFF2-40B4-BE49-F238E27FC236}">
                  <a16:creationId xmlns:a16="http://schemas.microsoft.com/office/drawing/2014/main" id="{E5AA3339-0F10-5390-E375-9A75DECD14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 rot="10800000">
              <a:off x="3588194" y="7247247"/>
              <a:ext cx="1086186" cy="1285148"/>
            </a:xfrm>
            <a:prstGeom prst="rect">
              <a:avLst/>
            </a:prstGeom>
          </p:spPr>
        </p:pic>
        <p:pic>
          <p:nvPicPr>
            <p:cNvPr id="40" name="Image 39">
              <a:extLst>
                <a:ext uri="{FF2B5EF4-FFF2-40B4-BE49-F238E27FC236}">
                  <a16:creationId xmlns:a16="http://schemas.microsoft.com/office/drawing/2014/main" id="{CF754C96-32D5-EC16-C54E-B9F3D64598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 rot="10800000">
              <a:off x="5055334" y="7281806"/>
              <a:ext cx="1013800" cy="1189265"/>
            </a:xfrm>
            <a:prstGeom prst="rect">
              <a:avLst/>
            </a:prstGeom>
          </p:spPr>
        </p:pic>
      </p:grpSp>
      <p:pic>
        <p:nvPicPr>
          <p:cNvPr id="42" name="Image 41">
            <a:extLst>
              <a:ext uri="{FF2B5EF4-FFF2-40B4-BE49-F238E27FC236}">
                <a16:creationId xmlns:a16="http://schemas.microsoft.com/office/drawing/2014/main" id="{CB1729EA-73D5-076E-7F8F-FDC89D2117C3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852553" y="4629499"/>
            <a:ext cx="437499" cy="438427"/>
          </a:xfrm>
          <a:prstGeom prst="rect">
            <a:avLst/>
          </a:prstGeom>
        </p:spPr>
      </p:pic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BDEA0A2-75C0-A544-8C4A-D9B3A3622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53225" y="9085446"/>
            <a:ext cx="553422" cy="517514"/>
          </a:xfrm>
        </p:spPr>
        <p:txBody>
          <a:bodyPr/>
          <a:lstStyle/>
          <a:p>
            <a:fld id="{2B01514B-FA98-4ED7-B265-055D75AB0A78}" type="slidenum">
              <a:rPr lang="fr-CA" sz="1600" b="1" smtClean="0">
                <a:solidFill>
                  <a:schemeClr val="tx1"/>
                </a:solidFill>
              </a:rPr>
              <a:t>17</a:t>
            </a:fld>
            <a:endParaRPr lang="fr-CA" b="1" dirty="0">
              <a:solidFill>
                <a:schemeClr val="tx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CC29717-C212-3C11-BFB8-61AE436ACB92}"/>
              </a:ext>
            </a:extLst>
          </p:cNvPr>
          <p:cNvSpPr txBox="1"/>
          <p:nvPr/>
        </p:nvSpPr>
        <p:spPr>
          <a:xfrm>
            <a:off x="2123860" y="628051"/>
            <a:ext cx="24023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00" b="1" dirty="0"/>
              <a:t>Gâche pour cadre de porte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B43FF85-0C9D-EF07-890C-E83927434155}"/>
              </a:ext>
            </a:extLst>
          </p:cNvPr>
          <p:cNvSpPr txBox="1"/>
          <p:nvPr/>
        </p:nvSpPr>
        <p:spPr>
          <a:xfrm>
            <a:off x="3143136" y="760929"/>
            <a:ext cx="69955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640</a:t>
            </a:r>
          </a:p>
          <a:p>
            <a:r>
              <a:rPr lang="fr-CA" sz="1400" b="1" dirty="0"/>
              <a:t>4,00$</a:t>
            </a:r>
          </a:p>
          <a:p>
            <a:r>
              <a:rPr lang="fr-CA" sz="1000" dirty="0"/>
              <a:t>5,00$ </a:t>
            </a:r>
            <a:r>
              <a:rPr lang="fr-CA" sz="1400" dirty="0" err="1"/>
              <a:t>ox</a:t>
            </a:r>
            <a:endParaRPr lang="fr-CA" sz="1400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E40611F8-571A-D311-14B2-31AAC1BED5B9}"/>
              </a:ext>
            </a:extLst>
          </p:cNvPr>
          <p:cNvSpPr txBox="1"/>
          <p:nvPr/>
        </p:nvSpPr>
        <p:spPr>
          <a:xfrm>
            <a:off x="1815986" y="2030543"/>
            <a:ext cx="12967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15/16’’ X 2-1/2</a:t>
            </a:r>
            <a:r>
              <a:rPr lang="fr-CA" sz="1100" b="1" dirty="0"/>
              <a:t>’’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8566531D-733D-1178-D527-C53D93BC94D1}"/>
              </a:ext>
            </a:extLst>
          </p:cNvPr>
          <p:cNvSpPr txBox="1"/>
          <p:nvPr/>
        </p:nvSpPr>
        <p:spPr>
          <a:xfrm>
            <a:off x="2058339" y="3210296"/>
            <a:ext cx="108772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1’’ X 3-1/2’’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08E515EA-1845-AEBE-CBFF-79281DB759CA}"/>
              </a:ext>
            </a:extLst>
          </p:cNvPr>
          <p:cNvSpPr txBox="1"/>
          <p:nvPr/>
        </p:nvSpPr>
        <p:spPr>
          <a:xfrm>
            <a:off x="4111799" y="1513659"/>
            <a:ext cx="1238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1-1/4’’ X 1-1/4’’</a:t>
            </a:r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8727E004-1087-53DD-96D4-6A6946F6274C}"/>
              </a:ext>
            </a:extLst>
          </p:cNvPr>
          <p:cNvSpPr txBox="1"/>
          <p:nvPr/>
        </p:nvSpPr>
        <p:spPr>
          <a:xfrm>
            <a:off x="4141958" y="2759480"/>
            <a:ext cx="1238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1-1/2’’ X 1-1/2’’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1E286949-D098-AB27-6D72-D1397F4DC40A}"/>
              </a:ext>
            </a:extLst>
          </p:cNvPr>
          <p:cNvSpPr txBox="1"/>
          <p:nvPr/>
        </p:nvSpPr>
        <p:spPr>
          <a:xfrm>
            <a:off x="4054275" y="4308895"/>
            <a:ext cx="12739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1-3/4’’ X 1-1/4’’</a:t>
            </a: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6055E439-48B9-CDCE-B575-C8168B6E2CD8}"/>
              </a:ext>
            </a:extLst>
          </p:cNvPr>
          <p:cNvSpPr txBox="1"/>
          <p:nvPr/>
        </p:nvSpPr>
        <p:spPr>
          <a:xfrm>
            <a:off x="6145084" y="1178117"/>
            <a:ext cx="689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/>
              <a:t>641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76268780-ADE5-7556-0C07-AB00BE0A515E}"/>
              </a:ext>
            </a:extLst>
          </p:cNvPr>
          <p:cNvSpPr txBox="1"/>
          <p:nvPr/>
        </p:nvSpPr>
        <p:spPr>
          <a:xfrm>
            <a:off x="6137423" y="3170026"/>
            <a:ext cx="626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/>
              <a:t>642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89BAA20C-672E-2ADC-C855-4B41CC2206BC}"/>
              </a:ext>
            </a:extLst>
          </p:cNvPr>
          <p:cNvSpPr txBox="1"/>
          <p:nvPr/>
        </p:nvSpPr>
        <p:spPr>
          <a:xfrm>
            <a:off x="1113138" y="1121461"/>
            <a:ext cx="320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b="1" dirty="0"/>
              <a:t>A</a:t>
            </a:r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702FA162-C05C-C47D-7AF2-FF90891C4BAB}"/>
              </a:ext>
            </a:extLst>
          </p:cNvPr>
          <p:cNvSpPr txBox="1"/>
          <p:nvPr/>
        </p:nvSpPr>
        <p:spPr>
          <a:xfrm>
            <a:off x="1020644" y="2724688"/>
            <a:ext cx="279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b="1" dirty="0"/>
              <a:t>B</a:t>
            </a:r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70A9D9B8-7BA9-5E64-1916-DD48A689B297}"/>
              </a:ext>
            </a:extLst>
          </p:cNvPr>
          <p:cNvSpPr txBox="1"/>
          <p:nvPr/>
        </p:nvSpPr>
        <p:spPr>
          <a:xfrm>
            <a:off x="6540949" y="3349423"/>
            <a:ext cx="332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b="1" dirty="0"/>
              <a:t>D</a:t>
            </a:r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81DD8D97-CE0E-01F7-1505-66F669405F53}"/>
              </a:ext>
            </a:extLst>
          </p:cNvPr>
          <p:cNvSpPr txBox="1"/>
          <p:nvPr/>
        </p:nvSpPr>
        <p:spPr>
          <a:xfrm>
            <a:off x="6565979" y="1323606"/>
            <a:ext cx="332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b="1" dirty="0"/>
              <a:t>C</a:t>
            </a:r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96508B11-AE9B-0CCE-680C-B593A24CBEFE}"/>
              </a:ext>
            </a:extLst>
          </p:cNvPr>
          <p:cNvSpPr txBox="1"/>
          <p:nvPr/>
        </p:nvSpPr>
        <p:spPr>
          <a:xfrm>
            <a:off x="490352" y="1637811"/>
            <a:ext cx="12033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1-3/4’’ X 9/16</a:t>
            </a:r>
            <a:r>
              <a:rPr lang="fr-CA" sz="1100" b="1" dirty="0"/>
              <a:t>’’</a:t>
            </a:r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F631DBD3-0C80-A1C1-906F-3F25B9C6C2CD}"/>
              </a:ext>
            </a:extLst>
          </p:cNvPr>
          <p:cNvSpPr txBox="1"/>
          <p:nvPr/>
        </p:nvSpPr>
        <p:spPr>
          <a:xfrm>
            <a:off x="452142" y="3289731"/>
            <a:ext cx="11720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2-1/4’’ X 9/16’’</a:t>
            </a:r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3E4A4560-6E93-D730-5963-E30D0EB6DA63}"/>
              </a:ext>
            </a:extLst>
          </p:cNvPr>
          <p:cNvSpPr txBox="1"/>
          <p:nvPr/>
        </p:nvSpPr>
        <p:spPr>
          <a:xfrm>
            <a:off x="101022" y="703900"/>
            <a:ext cx="18703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200" b="1" dirty="0"/>
              <a:t>AGRAFE</a:t>
            </a:r>
          </a:p>
          <a:p>
            <a:pPr algn="ctr"/>
            <a:r>
              <a:rPr lang="fr-CA" sz="900" b="1" dirty="0"/>
              <a:t>POUR PORTE A VIF</a:t>
            </a:r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A57FBD26-B5CE-06CA-06D5-ED77F4EA8812}"/>
              </a:ext>
            </a:extLst>
          </p:cNvPr>
          <p:cNvSpPr txBox="1"/>
          <p:nvPr/>
        </p:nvSpPr>
        <p:spPr>
          <a:xfrm>
            <a:off x="6049635" y="6592476"/>
            <a:ext cx="9143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2-1/4’’ X 1’’</a:t>
            </a:r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C236DDD8-D3E2-6136-D36B-AEF360DD0B06}"/>
              </a:ext>
            </a:extLst>
          </p:cNvPr>
          <p:cNvSpPr txBox="1"/>
          <p:nvPr/>
        </p:nvSpPr>
        <p:spPr>
          <a:xfrm>
            <a:off x="6557648" y="5771387"/>
            <a:ext cx="273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b="1" dirty="0"/>
              <a:t>E</a:t>
            </a:r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F147968B-8281-52B0-314D-303CD3F80010}"/>
              </a:ext>
            </a:extLst>
          </p:cNvPr>
          <p:cNvSpPr txBox="1"/>
          <p:nvPr/>
        </p:nvSpPr>
        <p:spPr>
          <a:xfrm>
            <a:off x="486790" y="2114935"/>
            <a:ext cx="129678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b="1" dirty="0"/>
              <a:t>AGRAFE</a:t>
            </a:r>
          </a:p>
          <a:p>
            <a:r>
              <a:rPr lang="fr-CA" sz="900" b="1" dirty="0"/>
              <a:t>POUR PORTE</a:t>
            </a:r>
          </a:p>
          <a:p>
            <a:r>
              <a:rPr lang="fr-CA" sz="900" b="1" dirty="0"/>
              <a:t>CHANTOURNÉE</a:t>
            </a:r>
          </a:p>
        </p:txBody>
      </p:sp>
      <p:sp>
        <p:nvSpPr>
          <p:cNvPr id="57" name="ZoneTexte 56">
            <a:extLst>
              <a:ext uri="{FF2B5EF4-FFF2-40B4-BE49-F238E27FC236}">
                <a16:creationId xmlns:a16="http://schemas.microsoft.com/office/drawing/2014/main" id="{D93734FB-768A-A037-F009-751EEC256F7A}"/>
              </a:ext>
            </a:extLst>
          </p:cNvPr>
          <p:cNvSpPr txBox="1"/>
          <p:nvPr/>
        </p:nvSpPr>
        <p:spPr>
          <a:xfrm>
            <a:off x="6495476" y="7378750"/>
            <a:ext cx="331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b="1" dirty="0"/>
              <a:t>F</a:t>
            </a:r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1C8788A9-8B13-25CE-7D4B-591266E9B4E9}"/>
              </a:ext>
            </a:extLst>
          </p:cNvPr>
          <p:cNvSpPr txBox="1"/>
          <p:nvPr/>
        </p:nvSpPr>
        <p:spPr>
          <a:xfrm>
            <a:off x="6049635" y="5687285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/>
              <a:t>701</a:t>
            </a:r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A037B732-CF2D-D87D-53E5-5705B45F9CBE}"/>
              </a:ext>
            </a:extLst>
          </p:cNvPr>
          <p:cNvSpPr txBox="1"/>
          <p:nvPr/>
        </p:nvSpPr>
        <p:spPr>
          <a:xfrm>
            <a:off x="6121256" y="8422852"/>
            <a:ext cx="9418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/>
              <a:t>2-1/2’’ X 1’’</a:t>
            </a:r>
          </a:p>
        </p:txBody>
      </p:sp>
      <p:sp>
        <p:nvSpPr>
          <p:cNvPr id="60" name="ZoneTexte 59">
            <a:extLst>
              <a:ext uri="{FF2B5EF4-FFF2-40B4-BE49-F238E27FC236}">
                <a16:creationId xmlns:a16="http://schemas.microsoft.com/office/drawing/2014/main" id="{E1593DE5-5081-9E6E-0E00-9620D4FC77DC}"/>
              </a:ext>
            </a:extLst>
          </p:cNvPr>
          <p:cNvSpPr txBox="1"/>
          <p:nvPr/>
        </p:nvSpPr>
        <p:spPr>
          <a:xfrm>
            <a:off x="6285817" y="4546509"/>
            <a:ext cx="780983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700</a:t>
            </a:r>
          </a:p>
          <a:p>
            <a:r>
              <a:rPr lang="fr-CA" sz="1200" b="1" dirty="0"/>
              <a:t>4,00$</a:t>
            </a:r>
          </a:p>
          <a:p>
            <a:r>
              <a:rPr lang="fr-CA" sz="1200" dirty="0"/>
              <a:t>5,00$ OX</a:t>
            </a:r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30C5C1BC-D8AE-2B37-416C-0C9371CCFE2D}"/>
              </a:ext>
            </a:extLst>
          </p:cNvPr>
          <p:cNvSpPr txBox="1"/>
          <p:nvPr/>
        </p:nvSpPr>
        <p:spPr>
          <a:xfrm>
            <a:off x="581301" y="5739093"/>
            <a:ext cx="13017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3-1/2’’ X 2’’</a:t>
            </a:r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526F88F7-6770-4A85-1879-9C45018DA6BA}"/>
              </a:ext>
            </a:extLst>
          </p:cNvPr>
          <p:cNvSpPr txBox="1"/>
          <p:nvPr/>
        </p:nvSpPr>
        <p:spPr>
          <a:xfrm>
            <a:off x="4125624" y="6694332"/>
            <a:ext cx="1580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4-1/2’’ X 1-7/8’’</a:t>
            </a:r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157B616D-5A9C-5A78-17CF-F6E1B26E278A}"/>
              </a:ext>
            </a:extLst>
          </p:cNvPr>
          <p:cNvSpPr txBox="1"/>
          <p:nvPr/>
        </p:nvSpPr>
        <p:spPr>
          <a:xfrm>
            <a:off x="2409040" y="6485383"/>
            <a:ext cx="1580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5-1/2’’ X 1-1/2’’</a:t>
            </a:r>
          </a:p>
        </p:txBody>
      </p:sp>
      <p:sp>
        <p:nvSpPr>
          <p:cNvPr id="73" name="ZoneTexte 72">
            <a:extLst>
              <a:ext uri="{FF2B5EF4-FFF2-40B4-BE49-F238E27FC236}">
                <a16:creationId xmlns:a16="http://schemas.microsoft.com/office/drawing/2014/main" id="{E3D88CA6-0798-7B15-3948-FFE6D1ACE01D}"/>
              </a:ext>
            </a:extLst>
          </p:cNvPr>
          <p:cNvSpPr txBox="1"/>
          <p:nvPr/>
        </p:nvSpPr>
        <p:spPr>
          <a:xfrm>
            <a:off x="514672" y="8541238"/>
            <a:ext cx="156867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5-1/4’’ X 1-7/8’’</a:t>
            </a:r>
          </a:p>
        </p:txBody>
      </p:sp>
      <p:sp>
        <p:nvSpPr>
          <p:cNvPr id="75" name="ZoneTexte 74">
            <a:extLst>
              <a:ext uri="{FF2B5EF4-FFF2-40B4-BE49-F238E27FC236}">
                <a16:creationId xmlns:a16="http://schemas.microsoft.com/office/drawing/2014/main" id="{89DE34F6-BD24-D5A3-7F3C-4C80C784D889}"/>
              </a:ext>
            </a:extLst>
          </p:cNvPr>
          <p:cNvSpPr txBox="1"/>
          <p:nvPr/>
        </p:nvSpPr>
        <p:spPr>
          <a:xfrm>
            <a:off x="2485598" y="8565869"/>
            <a:ext cx="156867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3-1/2’’ X 1-7/8’’</a:t>
            </a:r>
          </a:p>
        </p:txBody>
      </p:sp>
      <p:sp>
        <p:nvSpPr>
          <p:cNvPr id="76" name="ZoneTexte 75">
            <a:extLst>
              <a:ext uri="{FF2B5EF4-FFF2-40B4-BE49-F238E27FC236}">
                <a16:creationId xmlns:a16="http://schemas.microsoft.com/office/drawing/2014/main" id="{1D9DBD6F-E449-3732-D838-34509169B4B6}"/>
              </a:ext>
            </a:extLst>
          </p:cNvPr>
          <p:cNvSpPr txBox="1"/>
          <p:nvPr/>
        </p:nvSpPr>
        <p:spPr>
          <a:xfrm>
            <a:off x="4390399" y="8507091"/>
            <a:ext cx="156867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3-1/2’’ X 1-7/8’’</a:t>
            </a:r>
          </a:p>
        </p:txBody>
      </p:sp>
      <p:pic>
        <p:nvPicPr>
          <p:cNvPr id="3" name="Image 2">
            <a:hlinkClick r:id="rId21" action="ppaction://hlinksldjump"/>
            <a:extLst>
              <a:ext uri="{FF2B5EF4-FFF2-40B4-BE49-F238E27FC236}">
                <a16:creationId xmlns:a16="http://schemas.microsoft.com/office/drawing/2014/main" id="{2CA740F5-58B8-CFD2-837B-C3ED845D5783}"/>
              </a:ext>
            </a:extLst>
          </p:cNvPr>
          <p:cNvPicPr>
            <a:picLocks noChangeAspect="1"/>
          </p:cNvPicPr>
          <p:nvPr/>
        </p:nvPicPr>
        <p:blipFill>
          <a:blip r:embed="rId22">
            <a:biLevel thresh="75000"/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49542" y="8169310"/>
            <a:ext cx="311135" cy="26161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AA9EF28-5653-FDD6-CC7D-22FCB7A0318A}"/>
              </a:ext>
            </a:extLst>
          </p:cNvPr>
          <p:cNvSpPr txBox="1"/>
          <p:nvPr/>
        </p:nvSpPr>
        <p:spPr>
          <a:xfrm>
            <a:off x="5436824" y="3603762"/>
            <a:ext cx="745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604-C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384BC97C-5415-8F28-B7BD-E4172E4FE4AB}"/>
              </a:ext>
            </a:extLst>
          </p:cNvPr>
          <p:cNvSpPr txBox="1"/>
          <p:nvPr/>
        </p:nvSpPr>
        <p:spPr>
          <a:xfrm>
            <a:off x="5436824" y="3764273"/>
            <a:ext cx="728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604-D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5B8768B9-735B-547E-DFF8-1EEE53A24CBC}"/>
              </a:ext>
            </a:extLst>
          </p:cNvPr>
          <p:cNvSpPr txBox="1"/>
          <p:nvPr/>
        </p:nvSpPr>
        <p:spPr>
          <a:xfrm>
            <a:off x="5323490" y="4035714"/>
            <a:ext cx="895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32,00$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93A35A9D-90A7-4CAF-1683-0BD43F3871A6}"/>
              </a:ext>
            </a:extLst>
          </p:cNvPr>
          <p:cNvSpPr txBox="1"/>
          <p:nvPr/>
        </p:nvSpPr>
        <p:spPr>
          <a:xfrm>
            <a:off x="5307727" y="4233797"/>
            <a:ext cx="8413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/>
              <a:t>36,00 OX</a:t>
            </a:r>
          </a:p>
        </p:txBody>
      </p:sp>
      <p:sp>
        <p:nvSpPr>
          <p:cNvPr id="55" name="ZoneTexte 54">
            <a:extLst>
              <a:ext uri="{FF2B5EF4-FFF2-40B4-BE49-F238E27FC236}">
                <a16:creationId xmlns:a16="http://schemas.microsoft.com/office/drawing/2014/main" id="{8E8C4CB7-C387-2411-101E-B7923C628D98}"/>
              </a:ext>
            </a:extLst>
          </p:cNvPr>
          <p:cNvSpPr txBox="1"/>
          <p:nvPr/>
        </p:nvSpPr>
        <p:spPr>
          <a:xfrm>
            <a:off x="5310817" y="2196946"/>
            <a:ext cx="745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606-C</a:t>
            </a:r>
          </a:p>
        </p:txBody>
      </p:sp>
      <p:sp>
        <p:nvSpPr>
          <p:cNvPr id="63" name="ZoneTexte 62">
            <a:extLst>
              <a:ext uri="{FF2B5EF4-FFF2-40B4-BE49-F238E27FC236}">
                <a16:creationId xmlns:a16="http://schemas.microsoft.com/office/drawing/2014/main" id="{04F59F8C-6139-4DD0-42EE-24B25F00BD35}"/>
              </a:ext>
            </a:extLst>
          </p:cNvPr>
          <p:cNvSpPr txBox="1"/>
          <p:nvPr/>
        </p:nvSpPr>
        <p:spPr>
          <a:xfrm>
            <a:off x="5310817" y="2357457"/>
            <a:ext cx="728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606-D</a:t>
            </a:r>
          </a:p>
        </p:txBody>
      </p:sp>
      <p:sp>
        <p:nvSpPr>
          <p:cNvPr id="66" name="ZoneTexte 65">
            <a:extLst>
              <a:ext uri="{FF2B5EF4-FFF2-40B4-BE49-F238E27FC236}">
                <a16:creationId xmlns:a16="http://schemas.microsoft.com/office/drawing/2014/main" id="{D7D89342-C59D-3255-EFFB-3D2CEDA647A4}"/>
              </a:ext>
            </a:extLst>
          </p:cNvPr>
          <p:cNvSpPr txBox="1"/>
          <p:nvPr/>
        </p:nvSpPr>
        <p:spPr>
          <a:xfrm>
            <a:off x="5233983" y="2579027"/>
            <a:ext cx="895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32,00$</a:t>
            </a:r>
          </a:p>
        </p:txBody>
      </p:sp>
      <p:sp>
        <p:nvSpPr>
          <p:cNvPr id="67" name="ZoneTexte 66">
            <a:extLst>
              <a:ext uri="{FF2B5EF4-FFF2-40B4-BE49-F238E27FC236}">
                <a16:creationId xmlns:a16="http://schemas.microsoft.com/office/drawing/2014/main" id="{91C5A65C-8E46-6878-D761-5C10BC13C21F}"/>
              </a:ext>
            </a:extLst>
          </p:cNvPr>
          <p:cNvSpPr txBox="1"/>
          <p:nvPr/>
        </p:nvSpPr>
        <p:spPr>
          <a:xfrm>
            <a:off x="5233983" y="2802404"/>
            <a:ext cx="8413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/>
              <a:t>36,00 OX</a:t>
            </a:r>
          </a:p>
        </p:txBody>
      </p:sp>
      <p:sp>
        <p:nvSpPr>
          <p:cNvPr id="68" name="ZoneTexte 67">
            <a:extLst>
              <a:ext uri="{FF2B5EF4-FFF2-40B4-BE49-F238E27FC236}">
                <a16:creationId xmlns:a16="http://schemas.microsoft.com/office/drawing/2014/main" id="{30C918A4-3BEA-144F-E517-DAD749C2FD7B}"/>
              </a:ext>
            </a:extLst>
          </p:cNvPr>
          <p:cNvSpPr txBox="1"/>
          <p:nvPr/>
        </p:nvSpPr>
        <p:spPr>
          <a:xfrm>
            <a:off x="5325474" y="951562"/>
            <a:ext cx="745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600-C</a:t>
            </a:r>
          </a:p>
        </p:txBody>
      </p:sp>
      <p:sp>
        <p:nvSpPr>
          <p:cNvPr id="79" name="ZoneTexte 78">
            <a:extLst>
              <a:ext uri="{FF2B5EF4-FFF2-40B4-BE49-F238E27FC236}">
                <a16:creationId xmlns:a16="http://schemas.microsoft.com/office/drawing/2014/main" id="{67F2A03E-AC70-E1A7-FCA1-4B69A1C53BF6}"/>
              </a:ext>
            </a:extLst>
          </p:cNvPr>
          <p:cNvSpPr txBox="1"/>
          <p:nvPr/>
        </p:nvSpPr>
        <p:spPr>
          <a:xfrm>
            <a:off x="5325474" y="1112073"/>
            <a:ext cx="728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600-D</a:t>
            </a:r>
          </a:p>
        </p:txBody>
      </p:sp>
      <p:sp>
        <p:nvSpPr>
          <p:cNvPr id="80" name="ZoneTexte 79">
            <a:extLst>
              <a:ext uri="{FF2B5EF4-FFF2-40B4-BE49-F238E27FC236}">
                <a16:creationId xmlns:a16="http://schemas.microsoft.com/office/drawing/2014/main" id="{AC582F9D-D154-0C94-984F-F885168FEEB6}"/>
              </a:ext>
            </a:extLst>
          </p:cNvPr>
          <p:cNvSpPr txBox="1"/>
          <p:nvPr/>
        </p:nvSpPr>
        <p:spPr>
          <a:xfrm>
            <a:off x="5212140" y="1383514"/>
            <a:ext cx="895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32,00$</a:t>
            </a:r>
          </a:p>
        </p:txBody>
      </p:sp>
      <p:sp>
        <p:nvSpPr>
          <p:cNvPr id="81" name="ZoneTexte 80">
            <a:extLst>
              <a:ext uri="{FF2B5EF4-FFF2-40B4-BE49-F238E27FC236}">
                <a16:creationId xmlns:a16="http://schemas.microsoft.com/office/drawing/2014/main" id="{D9719EFB-59B2-DCD4-8168-1829DBE772D2}"/>
              </a:ext>
            </a:extLst>
          </p:cNvPr>
          <p:cNvSpPr txBox="1"/>
          <p:nvPr/>
        </p:nvSpPr>
        <p:spPr>
          <a:xfrm>
            <a:off x="5201508" y="1594004"/>
            <a:ext cx="8413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/>
              <a:t>36,00 OX</a:t>
            </a:r>
          </a:p>
        </p:txBody>
      </p:sp>
      <p:sp>
        <p:nvSpPr>
          <p:cNvPr id="85" name="ZoneTexte 84">
            <a:extLst>
              <a:ext uri="{FF2B5EF4-FFF2-40B4-BE49-F238E27FC236}">
                <a16:creationId xmlns:a16="http://schemas.microsoft.com/office/drawing/2014/main" id="{38531197-9F03-3990-04FE-F19A67296E3B}"/>
              </a:ext>
            </a:extLst>
          </p:cNvPr>
          <p:cNvSpPr txBox="1"/>
          <p:nvPr/>
        </p:nvSpPr>
        <p:spPr>
          <a:xfrm>
            <a:off x="3017690" y="1570127"/>
            <a:ext cx="745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613-A</a:t>
            </a:r>
          </a:p>
        </p:txBody>
      </p:sp>
      <p:sp>
        <p:nvSpPr>
          <p:cNvPr id="86" name="ZoneTexte 85">
            <a:extLst>
              <a:ext uri="{FF2B5EF4-FFF2-40B4-BE49-F238E27FC236}">
                <a16:creationId xmlns:a16="http://schemas.microsoft.com/office/drawing/2014/main" id="{003B24F6-6696-0EFD-6802-7534E7C7D29A}"/>
              </a:ext>
            </a:extLst>
          </p:cNvPr>
          <p:cNvSpPr txBox="1"/>
          <p:nvPr/>
        </p:nvSpPr>
        <p:spPr>
          <a:xfrm>
            <a:off x="3017690" y="1730638"/>
            <a:ext cx="728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613-B</a:t>
            </a:r>
          </a:p>
        </p:txBody>
      </p:sp>
      <p:sp>
        <p:nvSpPr>
          <p:cNvPr id="87" name="ZoneTexte 86">
            <a:extLst>
              <a:ext uri="{FF2B5EF4-FFF2-40B4-BE49-F238E27FC236}">
                <a16:creationId xmlns:a16="http://schemas.microsoft.com/office/drawing/2014/main" id="{E2261566-DDC8-322B-9814-57DF46A55196}"/>
              </a:ext>
            </a:extLst>
          </p:cNvPr>
          <p:cNvSpPr txBox="1"/>
          <p:nvPr/>
        </p:nvSpPr>
        <p:spPr>
          <a:xfrm>
            <a:off x="2904356" y="2002079"/>
            <a:ext cx="895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32,00$</a:t>
            </a:r>
          </a:p>
        </p:txBody>
      </p:sp>
      <p:sp>
        <p:nvSpPr>
          <p:cNvPr id="88" name="ZoneTexte 87">
            <a:extLst>
              <a:ext uri="{FF2B5EF4-FFF2-40B4-BE49-F238E27FC236}">
                <a16:creationId xmlns:a16="http://schemas.microsoft.com/office/drawing/2014/main" id="{4F48403E-8C25-D99A-6DA2-5CEBF93F9C0F}"/>
              </a:ext>
            </a:extLst>
          </p:cNvPr>
          <p:cNvSpPr txBox="1"/>
          <p:nvPr/>
        </p:nvSpPr>
        <p:spPr>
          <a:xfrm>
            <a:off x="2904356" y="2199359"/>
            <a:ext cx="8413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/>
              <a:t>36,00 OX</a:t>
            </a:r>
          </a:p>
        </p:txBody>
      </p:sp>
      <p:sp>
        <p:nvSpPr>
          <p:cNvPr id="89" name="ZoneTexte 88">
            <a:extLst>
              <a:ext uri="{FF2B5EF4-FFF2-40B4-BE49-F238E27FC236}">
                <a16:creationId xmlns:a16="http://schemas.microsoft.com/office/drawing/2014/main" id="{2B2068A3-B44C-FD64-7941-73C8D02D986C}"/>
              </a:ext>
            </a:extLst>
          </p:cNvPr>
          <p:cNvSpPr txBox="1"/>
          <p:nvPr/>
        </p:nvSpPr>
        <p:spPr>
          <a:xfrm>
            <a:off x="3163930" y="2781911"/>
            <a:ext cx="745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615-A</a:t>
            </a:r>
          </a:p>
        </p:txBody>
      </p:sp>
      <p:sp>
        <p:nvSpPr>
          <p:cNvPr id="90" name="ZoneTexte 89">
            <a:extLst>
              <a:ext uri="{FF2B5EF4-FFF2-40B4-BE49-F238E27FC236}">
                <a16:creationId xmlns:a16="http://schemas.microsoft.com/office/drawing/2014/main" id="{7F8C5F33-ED33-8E30-542A-53781AEF6738}"/>
              </a:ext>
            </a:extLst>
          </p:cNvPr>
          <p:cNvSpPr txBox="1"/>
          <p:nvPr/>
        </p:nvSpPr>
        <p:spPr>
          <a:xfrm>
            <a:off x="3163930" y="2942422"/>
            <a:ext cx="728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615-B</a:t>
            </a:r>
          </a:p>
        </p:txBody>
      </p:sp>
      <p:sp>
        <p:nvSpPr>
          <p:cNvPr id="91" name="ZoneTexte 90">
            <a:extLst>
              <a:ext uri="{FF2B5EF4-FFF2-40B4-BE49-F238E27FC236}">
                <a16:creationId xmlns:a16="http://schemas.microsoft.com/office/drawing/2014/main" id="{223EE566-7786-3D09-E4C1-C3F84C8FFDC7}"/>
              </a:ext>
            </a:extLst>
          </p:cNvPr>
          <p:cNvSpPr txBox="1"/>
          <p:nvPr/>
        </p:nvSpPr>
        <p:spPr>
          <a:xfrm>
            <a:off x="3050596" y="3213863"/>
            <a:ext cx="895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32,00$</a:t>
            </a:r>
          </a:p>
        </p:txBody>
      </p:sp>
      <p:sp>
        <p:nvSpPr>
          <p:cNvPr id="92" name="ZoneTexte 91">
            <a:extLst>
              <a:ext uri="{FF2B5EF4-FFF2-40B4-BE49-F238E27FC236}">
                <a16:creationId xmlns:a16="http://schemas.microsoft.com/office/drawing/2014/main" id="{2AC6EC43-DF3E-E9AD-9010-B3358A4A7B4B}"/>
              </a:ext>
            </a:extLst>
          </p:cNvPr>
          <p:cNvSpPr txBox="1"/>
          <p:nvPr/>
        </p:nvSpPr>
        <p:spPr>
          <a:xfrm>
            <a:off x="3068373" y="3415014"/>
            <a:ext cx="8413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/>
              <a:t>36,00 OX</a:t>
            </a:r>
          </a:p>
        </p:txBody>
      </p:sp>
      <p:sp>
        <p:nvSpPr>
          <p:cNvPr id="93" name="ZoneTexte 92">
            <a:extLst>
              <a:ext uri="{FF2B5EF4-FFF2-40B4-BE49-F238E27FC236}">
                <a16:creationId xmlns:a16="http://schemas.microsoft.com/office/drawing/2014/main" id="{F034DC33-4E67-D004-8EEE-E5AE1FD73516}"/>
              </a:ext>
            </a:extLst>
          </p:cNvPr>
          <p:cNvSpPr txBox="1"/>
          <p:nvPr/>
        </p:nvSpPr>
        <p:spPr>
          <a:xfrm>
            <a:off x="5233983" y="7020483"/>
            <a:ext cx="745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712-E</a:t>
            </a:r>
          </a:p>
        </p:txBody>
      </p:sp>
      <p:sp>
        <p:nvSpPr>
          <p:cNvPr id="94" name="ZoneTexte 93">
            <a:extLst>
              <a:ext uri="{FF2B5EF4-FFF2-40B4-BE49-F238E27FC236}">
                <a16:creationId xmlns:a16="http://schemas.microsoft.com/office/drawing/2014/main" id="{96ADDF36-A0C6-33D5-2620-683B230EB7BB}"/>
              </a:ext>
            </a:extLst>
          </p:cNvPr>
          <p:cNvSpPr txBox="1"/>
          <p:nvPr/>
        </p:nvSpPr>
        <p:spPr>
          <a:xfrm>
            <a:off x="5234563" y="7186500"/>
            <a:ext cx="728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712-F</a:t>
            </a:r>
          </a:p>
        </p:txBody>
      </p:sp>
      <p:sp>
        <p:nvSpPr>
          <p:cNvPr id="95" name="ZoneTexte 94">
            <a:extLst>
              <a:ext uri="{FF2B5EF4-FFF2-40B4-BE49-F238E27FC236}">
                <a16:creationId xmlns:a16="http://schemas.microsoft.com/office/drawing/2014/main" id="{C444B97C-40E7-4376-B16D-A987B03DB6F3}"/>
              </a:ext>
            </a:extLst>
          </p:cNvPr>
          <p:cNvSpPr txBox="1"/>
          <p:nvPr/>
        </p:nvSpPr>
        <p:spPr>
          <a:xfrm>
            <a:off x="5174738" y="4878575"/>
            <a:ext cx="745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704-E</a:t>
            </a:r>
          </a:p>
        </p:txBody>
      </p:sp>
      <p:sp>
        <p:nvSpPr>
          <p:cNvPr id="96" name="ZoneTexte 95">
            <a:extLst>
              <a:ext uri="{FF2B5EF4-FFF2-40B4-BE49-F238E27FC236}">
                <a16:creationId xmlns:a16="http://schemas.microsoft.com/office/drawing/2014/main" id="{8502F6C6-4001-0419-C07D-9EAA8E752075}"/>
              </a:ext>
            </a:extLst>
          </p:cNvPr>
          <p:cNvSpPr txBox="1"/>
          <p:nvPr/>
        </p:nvSpPr>
        <p:spPr>
          <a:xfrm>
            <a:off x="5174738" y="5053363"/>
            <a:ext cx="728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704-F</a:t>
            </a:r>
          </a:p>
        </p:txBody>
      </p:sp>
      <p:sp>
        <p:nvSpPr>
          <p:cNvPr id="97" name="ZoneTexte 96">
            <a:extLst>
              <a:ext uri="{FF2B5EF4-FFF2-40B4-BE49-F238E27FC236}">
                <a16:creationId xmlns:a16="http://schemas.microsoft.com/office/drawing/2014/main" id="{F1615959-7997-3ACE-7AEC-22C3BA44B791}"/>
              </a:ext>
            </a:extLst>
          </p:cNvPr>
          <p:cNvSpPr txBox="1"/>
          <p:nvPr/>
        </p:nvSpPr>
        <p:spPr>
          <a:xfrm>
            <a:off x="3403346" y="6947921"/>
            <a:ext cx="745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709-E</a:t>
            </a:r>
          </a:p>
        </p:txBody>
      </p:sp>
      <p:sp>
        <p:nvSpPr>
          <p:cNvPr id="98" name="ZoneTexte 97">
            <a:extLst>
              <a:ext uri="{FF2B5EF4-FFF2-40B4-BE49-F238E27FC236}">
                <a16:creationId xmlns:a16="http://schemas.microsoft.com/office/drawing/2014/main" id="{5AECACCA-4DA0-88E1-C916-E637D52E2C15}"/>
              </a:ext>
            </a:extLst>
          </p:cNvPr>
          <p:cNvSpPr txBox="1"/>
          <p:nvPr/>
        </p:nvSpPr>
        <p:spPr>
          <a:xfrm>
            <a:off x="3412235" y="7118507"/>
            <a:ext cx="728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709-F</a:t>
            </a:r>
          </a:p>
        </p:txBody>
      </p:sp>
      <p:sp>
        <p:nvSpPr>
          <p:cNvPr id="99" name="ZoneTexte 98">
            <a:extLst>
              <a:ext uri="{FF2B5EF4-FFF2-40B4-BE49-F238E27FC236}">
                <a16:creationId xmlns:a16="http://schemas.microsoft.com/office/drawing/2014/main" id="{C1A0902A-9619-7073-C787-B7A38C2499AC}"/>
              </a:ext>
            </a:extLst>
          </p:cNvPr>
          <p:cNvSpPr txBox="1"/>
          <p:nvPr/>
        </p:nvSpPr>
        <p:spPr>
          <a:xfrm>
            <a:off x="1510102" y="6701354"/>
            <a:ext cx="745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707-E</a:t>
            </a:r>
          </a:p>
        </p:txBody>
      </p:sp>
      <p:sp>
        <p:nvSpPr>
          <p:cNvPr id="100" name="ZoneTexte 99">
            <a:extLst>
              <a:ext uri="{FF2B5EF4-FFF2-40B4-BE49-F238E27FC236}">
                <a16:creationId xmlns:a16="http://schemas.microsoft.com/office/drawing/2014/main" id="{0889A124-6A5A-5612-A8B4-8689CC721FF1}"/>
              </a:ext>
            </a:extLst>
          </p:cNvPr>
          <p:cNvSpPr txBox="1"/>
          <p:nvPr/>
        </p:nvSpPr>
        <p:spPr>
          <a:xfrm>
            <a:off x="1501214" y="6866594"/>
            <a:ext cx="728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707-F</a:t>
            </a:r>
          </a:p>
        </p:txBody>
      </p:sp>
      <p:sp>
        <p:nvSpPr>
          <p:cNvPr id="101" name="ZoneTexte 100">
            <a:extLst>
              <a:ext uri="{FF2B5EF4-FFF2-40B4-BE49-F238E27FC236}">
                <a16:creationId xmlns:a16="http://schemas.microsoft.com/office/drawing/2014/main" id="{711F9851-AB4F-35E1-9B6F-FD8CB4DE19A1}"/>
              </a:ext>
            </a:extLst>
          </p:cNvPr>
          <p:cNvSpPr txBox="1"/>
          <p:nvPr/>
        </p:nvSpPr>
        <p:spPr>
          <a:xfrm>
            <a:off x="1614779" y="4089466"/>
            <a:ext cx="745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708-E</a:t>
            </a:r>
          </a:p>
        </p:txBody>
      </p:sp>
      <p:sp>
        <p:nvSpPr>
          <p:cNvPr id="102" name="ZoneTexte 101">
            <a:extLst>
              <a:ext uri="{FF2B5EF4-FFF2-40B4-BE49-F238E27FC236}">
                <a16:creationId xmlns:a16="http://schemas.microsoft.com/office/drawing/2014/main" id="{D7CDED22-5C02-6529-046F-F48B56BEE86A}"/>
              </a:ext>
            </a:extLst>
          </p:cNvPr>
          <p:cNvSpPr txBox="1"/>
          <p:nvPr/>
        </p:nvSpPr>
        <p:spPr>
          <a:xfrm>
            <a:off x="1607360" y="4279789"/>
            <a:ext cx="728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708-F</a:t>
            </a:r>
          </a:p>
        </p:txBody>
      </p:sp>
      <p:sp>
        <p:nvSpPr>
          <p:cNvPr id="103" name="ZoneTexte 102">
            <a:extLst>
              <a:ext uri="{FF2B5EF4-FFF2-40B4-BE49-F238E27FC236}">
                <a16:creationId xmlns:a16="http://schemas.microsoft.com/office/drawing/2014/main" id="{5D939D15-6B6F-CCB3-6F8A-63C21AA07CFC}"/>
              </a:ext>
            </a:extLst>
          </p:cNvPr>
          <p:cNvSpPr txBox="1"/>
          <p:nvPr/>
        </p:nvSpPr>
        <p:spPr>
          <a:xfrm>
            <a:off x="3346762" y="4592377"/>
            <a:ext cx="745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703-E</a:t>
            </a:r>
          </a:p>
        </p:txBody>
      </p:sp>
      <p:sp>
        <p:nvSpPr>
          <p:cNvPr id="104" name="ZoneTexte 103">
            <a:extLst>
              <a:ext uri="{FF2B5EF4-FFF2-40B4-BE49-F238E27FC236}">
                <a16:creationId xmlns:a16="http://schemas.microsoft.com/office/drawing/2014/main" id="{C05753B7-EEA6-2959-01A7-3B3C227D6ACE}"/>
              </a:ext>
            </a:extLst>
          </p:cNvPr>
          <p:cNvSpPr txBox="1"/>
          <p:nvPr/>
        </p:nvSpPr>
        <p:spPr>
          <a:xfrm>
            <a:off x="3364900" y="4782541"/>
            <a:ext cx="728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703-F</a:t>
            </a:r>
          </a:p>
        </p:txBody>
      </p:sp>
      <p:sp>
        <p:nvSpPr>
          <p:cNvPr id="105" name="ZoneTexte 104">
            <a:extLst>
              <a:ext uri="{FF2B5EF4-FFF2-40B4-BE49-F238E27FC236}">
                <a16:creationId xmlns:a16="http://schemas.microsoft.com/office/drawing/2014/main" id="{5F75BA24-FCD5-5B72-582B-7F2823B01E5B}"/>
              </a:ext>
            </a:extLst>
          </p:cNvPr>
          <p:cNvSpPr txBox="1"/>
          <p:nvPr/>
        </p:nvSpPr>
        <p:spPr>
          <a:xfrm>
            <a:off x="6066009" y="7417581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/>
              <a:t>702</a:t>
            </a:r>
          </a:p>
        </p:txBody>
      </p:sp>
      <p:sp>
        <p:nvSpPr>
          <p:cNvPr id="107" name="ZoneTexte 106">
            <a:extLst>
              <a:ext uri="{FF2B5EF4-FFF2-40B4-BE49-F238E27FC236}">
                <a16:creationId xmlns:a16="http://schemas.microsoft.com/office/drawing/2014/main" id="{EAC0F7B9-C6F7-4363-2BF1-6076AF6562FC}"/>
              </a:ext>
            </a:extLst>
          </p:cNvPr>
          <p:cNvSpPr txBox="1"/>
          <p:nvPr/>
        </p:nvSpPr>
        <p:spPr>
          <a:xfrm>
            <a:off x="5191826" y="5953956"/>
            <a:ext cx="895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42,00$</a:t>
            </a:r>
          </a:p>
        </p:txBody>
      </p:sp>
      <p:sp>
        <p:nvSpPr>
          <p:cNvPr id="108" name="ZoneTexte 107">
            <a:extLst>
              <a:ext uri="{FF2B5EF4-FFF2-40B4-BE49-F238E27FC236}">
                <a16:creationId xmlns:a16="http://schemas.microsoft.com/office/drawing/2014/main" id="{2B499428-D3C5-EC17-A397-011D4B4DAE72}"/>
              </a:ext>
            </a:extLst>
          </p:cNvPr>
          <p:cNvSpPr txBox="1"/>
          <p:nvPr/>
        </p:nvSpPr>
        <p:spPr>
          <a:xfrm>
            <a:off x="5174738" y="6170644"/>
            <a:ext cx="8413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/>
              <a:t>46,00 OX</a:t>
            </a:r>
          </a:p>
        </p:txBody>
      </p:sp>
      <p:sp>
        <p:nvSpPr>
          <p:cNvPr id="109" name="ZoneTexte 108">
            <a:extLst>
              <a:ext uri="{FF2B5EF4-FFF2-40B4-BE49-F238E27FC236}">
                <a16:creationId xmlns:a16="http://schemas.microsoft.com/office/drawing/2014/main" id="{497C1D37-6F0D-8F4B-F00E-A506560CA8D4}"/>
              </a:ext>
            </a:extLst>
          </p:cNvPr>
          <p:cNvSpPr txBox="1"/>
          <p:nvPr/>
        </p:nvSpPr>
        <p:spPr>
          <a:xfrm>
            <a:off x="5213246" y="7982759"/>
            <a:ext cx="895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40,00$</a:t>
            </a:r>
          </a:p>
        </p:txBody>
      </p:sp>
      <p:sp>
        <p:nvSpPr>
          <p:cNvPr id="110" name="ZoneTexte 109">
            <a:extLst>
              <a:ext uri="{FF2B5EF4-FFF2-40B4-BE49-F238E27FC236}">
                <a16:creationId xmlns:a16="http://schemas.microsoft.com/office/drawing/2014/main" id="{B1F976FC-E527-0E19-B8B0-740D20432F1F}"/>
              </a:ext>
            </a:extLst>
          </p:cNvPr>
          <p:cNvSpPr txBox="1"/>
          <p:nvPr/>
        </p:nvSpPr>
        <p:spPr>
          <a:xfrm>
            <a:off x="5210628" y="8180842"/>
            <a:ext cx="8413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/>
              <a:t>44,00 OX</a:t>
            </a:r>
          </a:p>
        </p:txBody>
      </p:sp>
      <p:sp>
        <p:nvSpPr>
          <p:cNvPr id="111" name="ZoneTexte 110">
            <a:extLst>
              <a:ext uri="{FF2B5EF4-FFF2-40B4-BE49-F238E27FC236}">
                <a16:creationId xmlns:a16="http://schemas.microsoft.com/office/drawing/2014/main" id="{550DCD92-83E0-ACD2-8C77-BA7FD15FD4C0}"/>
              </a:ext>
            </a:extLst>
          </p:cNvPr>
          <p:cNvSpPr txBox="1"/>
          <p:nvPr/>
        </p:nvSpPr>
        <p:spPr>
          <a:xfrm>
            <a:off x="3319894" y="5561723"/>
            <a:ext cx="895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42,00$</a:t>
            </a:r>
          </a:p>
        </p:txBody>
      </p:sp>
      <p:sp>
        <p:nvSpPr>
          <p:cNvPr id="112" name="ZoneTexte 111">
            <a:extLst>
              <a:ext uri="{FF2B5EF4-FFF2-40B4-BE49-F238E27FC236}">
                <a16:creationId xmlns:a16="http://schemas.microsoft.com/office/drawing/2014/main" id="{9757419D-E67E-F1CC-CC53-8DB0837D1ABF}"/>
              </a:ext>
            </a:extLst>
          </p:cNvPr>
          <p:cNvSpPr txBox="1"/>
          <p:nvPr/>
        </p:nvSpPr>
        <p:spPr>
          <a:xfrm>
            <a:off x="3300572" y="5777320"/>
            <a:ext cx="8413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/>
              <a:t>46,00 OX</a:t>
            </a:r>
          </a:p>
        </p:txBody>
      </p:sp>
      <p:sp>
        <p:nvSpPr>
          <p:cNvPr id="113" name="ZoneTexte 112">
            <a:extLst>
              <a:ext uri="{FF2B5EF4-FFF2-40B4-BE49-F238E27FC236}">
                <a16:creationId xmlns:a16="http://schemas.microsoft.com/office/drawing/2014/main" id="{6A15D11C-E12E-B238-6643-DAB79D666DBC}"/>
              </a:ext>
            </a:extLst>
          </p:cNvPr>
          <p:cNvSpPr txBox="1"/>
          <p:nvPr/>
        </p:nvSpPr>
        <p:spPr>
          <a:xfrm>
            <a:off x="1555609" y="5065614"/>
            <a:ext cx="895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40,00$</a:t>
            </a:r>
          </a:p>
        </p:txBody>
      </p:sp>
      <p:sp>
        <p:nvSpPr>
          <p:cNvPr id="114" name="ZoneTexte 113">
            <a:extLst>
              <a:ext uri="{FF2B5EF4-FFF2-40B4-BE49-F238E27FC236}">
                <a16:creationId xmlns:a16="http://schemas.microsoft.com/office/drawing/2014/main" id="{EC4BF765-5760-B2BE-B5D2-F13111F2497B}"/>
              </a:ext>
            </a:extLst>
          </p:cNvPr>
          <p:cNvSpPr txBox="1"/>
          <p:nvPr/>
        </p:nvSpPr>
        <p:spPr>
          <a:xfrm>
            <a:off x="1532293" y="5247275"/>
            <a:ext cx="8413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/>
              <a:t>44,00 OX</a:t>
            </a:r>
          </a:p>
        </p:txBody>
      </p:sp>
      <p:sp>
        <p:nvSpPr>
          <p:cNvPr id="115" name="ZoneTexte 114">
            <a:extLst>
              <a:ext uri="{FF2B5EF4-FFF2-40B4-BE49-F238E27FC236}">
                <a16:creationId xmlns:a16="http://schemas.microsoft.com/office/drawing/2014/main" id="{4978C123-60D3-465B-FBB2-8F788CBDEFBE}"/>
              </a:ext>
            </a:extLst>
          </p:cNvPr>
          <p:cNvSpPr txBox="1"/>
          <p:nvPr/>
        </p:nvSpPr>
        <p:spPr>
          <a:xfrm>
            <a:off x="1478087" y="7664881"/>
            <a:ext cx="895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42,00$</a:t>
            </a:r>
          </a:p>
        </p:txBody>
      </p:sp>
      <p:sp>
        <p:nvSpPr>
          <p:cNvPr id="116" name="ZoneTexte 115">
            <a:extLst>
              <a:ext uri="{FF2B5EF4-FFF2-40B4-BE49-F238E27FC236}">
                <a16:creationId xmlns:a16="http://schemas.microsoft.com/office/drawing/2014/main" id="{4898E4E9-3ED0-F35F-5E69-A2D18A935E61}"/>
              </a:ext>
            </a:extLst>
          </p:cNvPr>
          <p:cNvSpPr txBox="1"/>
          <p:nvPr/>
        </p:nvSpPr>
        <p:spPr>
          <a:xfrm>
            <a:off x="1462324" y="7862964"/>
            <a:ext cx="8413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/>
              <a:t>46,00 OX</a:t>
            </a:r>
          </a:p>
        </p:txBody>
      </p:sp>
      <p:sp>
        <p:nvSpPr>
          <p:cNvPr id="117" name="ZoneTexte 116">
            <a:extLst>
              <a:ext uri="{FF2B5EF4-FFF2-40B4-BE49-F238E27FC236}">
                <a16:creationId xmlns:a16="http://schemas.microsoft.com/office/drawing/2014/main" id="{8FCC2F6E-B286-06C7-2098-437B8282D7C7}"/>
              </a:ext>
            </a:extLst>
          </p:cNvPr>
          <p:cNvSpPr txBox="1"/>
          <p:nvPr/>
        </p:nvSpPr>
        <p:spPr>
          <a:xfrm>
            <a:off x="3407772" y="7954091"/>
            <a:ext cx="895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/>
              <a:t>40,00$</a:t>
            </a:r>
          </a:p>
        </p:txBody>
      </p:sp>
      <p:sp>
        <p:nvSpPr>
          <p:cNvPr id="118" name="ZoneTexte 117">
            <a:extLst>
              <a:ext uri="{FF2B5EF4-FFF2-40B4-BE49-F238E27FC236}">
                <a16:creationId xmlns:a16="http://schemas.microsoft.com/office/drawing/2014/main" id="{5FDAD095-57F8-2A8F-7376-10E97CDDF940}"/>
              </a:ext>
            </a:extLst>
          </p:cNvPr>
          <p:cNvSpPr txBox="1"/>
          <p:nvPr/>
        </p:nvSpPr>
        <p:spPr>
          <a:xfrm>
            <a:off x="3392009" y="8139653"/>
            <a:ext cx="8413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/>
              <a:t>44,00 OX</a:t>
            </a:r>
          </a:p>
        </p:txBody>
      </p:sp>
      <p:sp>
        <p:nvSpPr>
          <p:cNvPr id="120" name="ZoneTexte 119">
            <a:extLst>
              <a:ext uri="{FF2B5EF4-FFF2-40B4-BE49-F238E27FC236}">
                <a16:creationId xmlns:a16="http://schemas.microsoft.com/office/drawing/2014/main" id="{342A5EBE-87CC-F9B2-4F66-2C0780B9D442}"/>
              </a:ext>
            </a:extLst>
          </p:cNvPr>
          <p:cNvSpPr txBox="1"/>
          <p:nvPr/>
        </p:nvSpPr>
        <p:spPr>
          <a:xfrm>
            <a:off x="5610224" y="828805"/>
            <a:ext cx="18703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200" b="1" dirty="0"/>
              <a:t>AGRAFE</a:t>
            </a:r>
          </a:p>
          <a:p>
            <a:pPr algn="ctr"/>
            <a:r>
              <a:rPr lang="fr-CA" sz="900" b="1" dirty="0"/>
              <a:t>POUR PORTE A VIF</a:t>
            </a:r>
          </a:p>
        </p:txBody>
      </p:sp>
      <p:sp>
        <p:nvSpPr>
          <p:cNvPr id="121" name="ZoneTexte 120">
            <a:extLst>
              <a:ext uri="{FF2B5EF4-FFF2-40B4-BE49-F238E27FC236}">
                <a16:creationId xmlns:a16="http://schemas.microsoft.com/office/drawing/2014/main" id="{36D6B195-5D2E-DB5B-690A-12931F812053}"/>
              </a:ext>
            </a:extLst>
          </p:cNvPr>
          <p:cNvSpPr txBox="1"/>
          <p:nvPr/>
        </p:nvSpPr>
        <p:spPr>
          <a:xfrm>
            <a:off x="5482984" y="5161935"/>
            <a:ext cx="18703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200" b="1" dirty="0"/>
              <a:t>AGRAFE</a:t>
            </a:r>
          </a:p>
          <a:p>
            <a:pPr algn="ctr"/>
            <a:r>
              <a:rPr lang="fr-CA" sz="900" b="1" dirty="0"/>
              <a:t>POUR PORTE A VIF</a:t>
            </a:r>
          </a:p>
        </p:txBody>
      </p:sp>
      <p:sp>
        <p:nvSpPr>
          <p:cNvPr id="122" name="ZoneTexte 121">
            <a:extLst>
              <a:ext uri="{FF2B5EF4-FFF2-40B4-BE49-F238E27FC236}">
                <a16:creationId xmlns:a16="http://schemas.microsoft.com/office/drawing/2014/main" id="{20EB1FE3-AABD-A063-5B5A-BD7A04383CF1}"/>
              </a:ext>
            </a:extLst>
          </p:cNvPr>
          <p:cNvSpPr txBox="1"/>
          <p:nvPr/>
        </p:nvSpPr>
        <p:spPr>
          <a:xfrm>
            <a:off x="6005170" y="6776506"/>
            <a:ext cx="129678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b="1" dirty="0"/>
              <a:t>AGRAFE</a:t>
            </a:r>
          </a:p>
          <a:p>
            <a:r>
              <a:rPr lang="fr-CA" sz="900" b="1" dirty="0"/>
              <a:t>POUR PORTE</a:t>
            </a:r>
          </a:p>
          <a:p>
            <a:r>
              <a:rPr lang="fr-CA" sz="900" b="1" dirty="0"/>
              <a:t>CHANTOURNÉE</a:t>
            </a:r>
          </a:p>
        </p:txBody>
      </p:sp>
      <p:sp>
        <p:nvSpPr>
          <p:cNvPr id="123" name="ZoneTexte 122">
            <a:extLst>
              <a:ext uri="{FF2B5EF4-FFF2-40B4-BE49-F238E27FC236}">
                <a16:creationId xmlns:a16="http://schemas.microsoft.com/office/drawing/2014/main" id="{BE708DE4-7052-2981-009C-33F4F386BCA1}"/>
              </a:ext>
            </a:extLst>
          </p:cNvPr>
          <p:cNvSpPr txBox="1"/>
          <p:nvPr/>
        </p:nvSpPr>
        <p:spPr>
          <a:xfrm>
            <a:off x="6046507" y="2703381"/>
            <a:ext cx="129678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b="1" dirty="0"/>
              <a:t>AGRAFE</a:t>
            </a:r>
          </a:p>
          <a:p>
            <a:r>
              <a:rPr lang="fr-CA" sz="900" b="1" dirty="0"/>
              <a:t>POUR PORTE</a:t>
            </a:r>
          </a:p>
          <a:p>
            <a:r>
              <a:rPr lang="fr-CA" sz="900" b="1" dirty="0"/>
              <a:t>CHANTOURNÉE</a:t>
            </a:r>
          </a:p>
        </p:txBody>
      </p:sp>
      <p:sp>
        <p:nvSpPr>
          <p:cNvPr id="124" name="ZoneTexte 123">
            <a:extLst>
              <a:ext uri="{FF2B5EF4-FFF2-40B4-BE49-F238E27FC236}">
                <a16:creationId xmlns:a16="http://schemas.microsoft.com/office/drawing/2014/main" id="{CACC7754-F326-432F-79F2-440595109D17}"/>
              </a:ext>
            </a:extLst>
          </p:cNvPr>
          <p:cNvSpPr txBox="1"/>
          <p:nvPr/>
        </p:nvSpPr>
        <p:spPr>
          <a:xfrm>
            <a:off x="5374313" y="4411011"/>
            <a:ext cx="24023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00" b="1" dirty="0"/>
              <a:t>Gâche pour cadre de porte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629DF94D-C964-7E6A-D5FE-22BB2B6C9CF3}"/>
              </a:ext>
            </a:extLst>
          </p:cNvPr>
          <p:cNvSpPr txBox="1"/>
          <p:nvPr/>
        </p:nvSpPr>
        <p:spPr>
          <a:xfrm>
            <a:off x="-4165600" y="1899421"/>
            <a:ext cx="1574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/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3024056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054343E-5BCB-4DD9-DD0B-05D683CE78EA}"/>
              </a:ext>
            </a:extLst>
          </p:cNvPr>
          <p:cNvSpPr txBox="1"/>
          <p:nvPr/>
        </p:nvSpPr>
        <p:spPr>
          <a:xfrm>
            <a:off x="2371672" y="217411"/>
            <a:ext cx="29137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TARGETTES AVEC AGRAFES </a:t>
            </a:r>
            <a:endParaRPr lang="fr-CA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E6DA630-69EA-D5A6-C584-0DA78E2710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2040" y="961499"/>
            <a:ext cx="697034" cy="688678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F2E3B35-582A-AAA8-B8F1-1260CFD28C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514726">
            <a:off x="5879750" y="1008795"/>
            <a:ext cx="715478" cy="91757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7083A09-8422-84DB-C6CF-314BAE03F9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3623" y="2149967"/>
            <a:ext cx="1510895" cy="2153897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1B1B035C-9965-BF36-BCD7-5ABC0B761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539" y="784894"/>
            <a:ext cx="1798326" cy="3529482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EF222807-A782-45F1-824A-41C4EA7E27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7631074">
            <a:off x="5863583" y="2675572"/>
            <a:ext cx="817790" cy="1242604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6A23C998-F261-692D-5493-E1B6CF8128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67047" y="4025977"/>
            <a:ext cx="1402525" cy="1508170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136B1A25-A5CD-BC62-220B-B50D965825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9596" y="5183083"/>
            <a:ext cx="2096635" cy="1572476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66E61C20-C0D6-16AD-1DDF-8A1EE434247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8886" y="5022923"/>
            <a:ext cx="2125888" cy="3142014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624BFDA7-F71D-C95C-1AD3-1FCFBCD947E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83246" y="6775945"/>
            <a:ext cx="1697799" cy="2058148"/>
          </a:xfrm>
          <a:prstGeom prst="rect">
            <a:avLst/>
          </a:prstGeom>
        </p:spPr>
      </p:pic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0274DF-0D72-B01F-D20E-DA71ADA1B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06540" y="9009246"/>
            <a:ext cx="433407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18</a:t>
            </a:fld>
            <a:endParaRPr lang="fr-CA" b="1" dirty="0">
              <a:solidFill>
                <a:schemeClr val="tx1"/>
              </a:solidFill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FF39DFA6-6052-39BE-91F4-08A94E8AC6CC}"/>
              </a:ext>
            </a:extLst>
          </p:cNvPr>
          <p:cNvSpPr txBox="1"/>
          <p:nvPr/>
        </p:nvSpPr>
        <p:spPr>
          <a:xfrm>
            <a:off x="2742024" y="676759"/>
            <a:ext cx="1892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00" b="1" dirty="0"/>
              <a:t>Gâche pour cadre de porte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D12980F1-9C78-9B7F-6C3A-B21216B79D48}"/>
              </a:ext>
            </a:extLst>
          </p:cNvPr>
          <p:cNvSpPr txBox="1"/>
          <p:nvPr/>
        </p:nvSpPr>
        <p:spPr>
          <a:xfrm>
            <a:off x="3963027" y="952600"/>
            <a:ext cx="11512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1-1/2’’ X 1-3/8’’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39B55688-28A7-2100-2548-7ED7FC42008E}"/>
              </a:ext>
            </a:extLst>
          </p:cNvPr>
          <p:cNvSpPr txBox="1"/>
          <p:nvPr/>
        </p:nvSpPr>
        <p:spPr>
          <a:xfrm>
            <a:off x="4017061" y="1141197"/>
            <a:ext cx="8217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900</a:t>
            </a:r>
          </a:p>
          <a:p>
            <a:pPr algn="ctr"/>
            <a:r>
              <a:rPr lang="fr-CA" sz="1600" b="1" dirty="0"/>
              <a:t>  4,00$</a:t>
            </a:r>
          </a:p>
          <a:p>
            <a:pPr algn="ctr"/>
            <a:r>
              <a:rPr lang="fr-CA" sz="1200" b="1" dirty="0"/>
              <a:t>5</a:t>
            </a:r>
            <a:r>
              <a:rPr lang="fr-CA" sz="1200" dirty="0"/>
              <a:t>,00$ OX</a:t>
            </a:r>
            <a:endParaRPr lang="fr-CA" sz="1400" dirty="0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77AC39C2-F5D7-9953-532F-2C9560724306}"/>
              </a:ext>
            </a:extLst>
          </p:cNvPr>
          <p:cNvSpPr txBox="1"/>
          <p:nvPr/>
        </p:nvSpPr>
        <p:spPr>
          <a:xfrm>
            <a:off x="5730424" y="502364"/>
            <a:ext cx="109356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PIÈCE INCLUSE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58C92-EDEF-9376-ABDA-BB1BD150ABE8}"/>
              </a:ext>
            </a:extLst>
          </p:cNvPr>
          <p:cNvSpPr txBox="1"/>
          <p:nvPr/>
        </p:nvSpPr>
        <p:spPr>
          <a:xfrm>
            <a:off x="5684012" y="672083"/>
            <a:ext cx="119703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100" b="1" dirty="0"/>
              <a:t>AGRAFE</a:t>
            </a:r>
          </a:p>
          <a:p>
            <a:pPr algn="ctr"/>
            <a:r>
              <a:rPr lang="fr-CA" sz="900" b="1" dirty="0"/>
              <a:t>POUR PORTE A VIF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D79E90DB-2706-C499-D975-0C40A70658EB}"/>
              </a:ext>
            </a:extLst>
          </p:cNvPr>
          <p:cNvSpPr txBox="1"/>
          <p:nvPr/>
        </p:nvSpPr>
        <p:spPr>
          <a:xfrm>
            <a:off x="6455971" y="1085142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800" b="1" dirty="0"/>
              <a:t>A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4145417D-59D8-B48C-694A-8B0C35267960}"/>
              </a:ext>
            </a:extLst>
          </p:cNvPr>
          <p:cNvSpPr txBox="1"/>
          <p:nvPr/>
        </p:nvSpPr>
        <p:spPr>
          <a:xfrm>
            <a:off x="5887528" y="1834349"/>
            <a:ext cx="89800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2’’ X 1-1/8’’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F5E26E13-AAAD-827C-C6BE-A5C51E91E1DE}"/>
              </a:ext>
            </a:extLst>
          </p:cNvPr>
          <p:cNvSpPr txBox="1"/>
          <p:nvPr/>
        </p:nvSpPr>
        <p:spPr>
          <a:xfrm>
            <a:off x="6168311" y="936711"/>
            <a:ext cx="6172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801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02A5111D-8BD0-4B74-B66C-1A03E854E339}"/>
              </a:ext>
            </a:extLst>
          </p:cNvPr>
          <p:cNvSpPr txBox="1"/>
          <p:nvPr/>
        </p:nvSpPr>
        <p:spPr>
          <a:xfrm>
            <a:off x="5743161" y="2199424"/>
            <a:ext cx="1296786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/>
              <a:t>AGRAFE</a:t>
            </a:r>
          </a:p>
          <a:p>
            <a:r>
              <a:rPr lang="fr-CA" sz="1050" b="1" dirty="0"/>
              <a:t>POUR PORTE</a:t>
            </a:r>
          </a:p>
          <a:p>
            <a:r>
              <a:rPr lang="fr-CA" sz="1050" b="1" dirty="0"/>
              <a:t>CHANTOURNÉE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10AABAA0-8607-ADAC-7D5D-E137F158CECE}"/>
              </a:ext>
            </a:extLst>
          </p:cNvPr>
          <p:cNvSpPr txBox="1"/>
          <p:nvPr/>
        </p:nvSpPr>
        <p:spPr>
          <a:xfrm>
            <a:off x="6444185" y="2934818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800" b="1" dirty="0"/>
              <a:t>B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9C9B09F7-CF19-E22E-78F6-BC9A1B6C6CD1}"/>
              </a:ext>
            </a:extLst>
          </p:cNvPr>
          <p:cNvSpPr txBox="1"/>
          <p:nvPr/>
        </p:nvSpPr>
        <p:spPr>
          <a:xfrm>
            <a:off x="6103845" y="2688334"/>
            <a:ext cx="6172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802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3375BE26-5FF0-B0DF-77A2-F4474168243B}"/>
              </a:ext>
            </a:extLst>
          </p:cNvPr>
          <p:cNvSpPr txBox="1"/>
          <p:nvPr/>
        </p:nvSpPr>
        <p:spPr>
          <a:xfrm>
            <a:off x="5826460" y="3772570"/>
            <a:ext cx="11512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2-3/8’’ X 1-7/8’’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8AFA8B05-18EF-C6CC-B709-69CF946F048E}"/>
              </a:ext>
            </a:extLst>
          </p:cNvPr>
          <p:cNvSpPr txBox="1"/>
          <p:nvPr/>
        </p:nvSpPr>
        <p:spPr>
          <a:xfrm>
            <a:off x="2810899" y="3599151"/>
            <a:ext cx="853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808-A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88F63AD5-E98C-66E9-F4E8-5EE55EDA733F}"/>
              </a:ext>
            </a:extLst>
          </p:cNvPr>
          <p:cNvSpPr txBox="1"/>
          <p:nvPr/>
        </p:nvSpPr>
        <p:spPr>
          <a:xfrm>
            <a:off x="2848771" y="3852178"/>
            <a:ext cx="88517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4-3/4’’ X 2</a:t>
            </a:r>
            <a:r>
              <a:rPr lang="fr-CA" sz="1000" dirty="0"/>
              <a:t>’’</a:t>
            </a: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2502E558-8ACC-E474-5671-4CE0B046C30A}"/>
              </a:ext>
            </a:extLst>
          </p:cNvPr>
          <p:cNvSpPr txBox="1"/>
          <p:nvPr/>
        </p:nvSpPr>
        <p:spPr>
          <a:xfrm>
            <a:off x="2817710" y="3982007"/>
            <a:ext cx="853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808-B</a:t>
            </a: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1B1EBA53-A657-B37E-8E92-7198C08DEBE0}"/>
              </a:ext>
            </a:extLst>
          </p:cNvPr>
          <p:cNvSpPr txBox="1"/>
          <p:nvPr/>
        </p:nvSpPr>
        <p:spPr>
          <a:xfrm>
            <a:off x="4453178" y="3606247"/>
            <a:ext cx="853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809-A</a:t>
            </a:r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D0D1F70A-C69F-EE37-EF36-FE20BD5A060E}"/>
              </a:ext>
            </a:extLst>
          </p:cNvPr>
          <p:cNvSpPr txBox="1"/>
          <p:nvPr/>
        </p:nvSpPr>
        <p:spPr>
          <a:xfrm>
            <a:off x="4393086" y="3843231"/>
            <a:ext cx="11512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4-1/4’’ X 1-7/8’’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BB819878-4F28-6043-20D8-12422867B051}"/>
              </a:ext>
            </a:extLst>
          </p:cNvPr>
          <p:cNvSpPr txBox="1"/>
          <p:nvPr/>
        </p:nvSpPr>
        <p:spPr>
          <a:xfrm>
            <a:off x="4431975" y="3974036"/>
            <a:ext cx="853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809-B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D91095FB-2439-654A-5262-3760E2C06C86}"/>
              </a:ext>
            </a:extLst>
          </p:cNvPr>
          <p:cNvSpPr txBox="1"/>
          <p:nvPr/>
        </p:nvSpPr>
        <p:spPr>
          <a:xfrm>
            <a:off x="3723128" y="4244855"/>
            <a:ext cx="862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b="1" dirty="0"/>
              <a:t>42,00$</a:t>
            </a:r>
          </a:p>
          <a:p>
            <a:r>
              <a:rPr lang="fr-CA" sz="1200" dirty="0"/>
              <a:t>46,00$ OX</a:t>
            </a:r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C5DD8313-C311-4A3D-68C6-A8424A3362FF}"/>
              </a:ext>
            </a:extLst>
          </p:cNvPr>
          <p:cNvSpPr txBox="1"/>
          <p:nvPr/>
        </p:nvSpPr>
        <p:spPr>
          <a:xfrm>
            <a:off x="376653" y="3084465"/>
            <a:ext cx="868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804-A</a:t>
            </a:r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E5C85C6C-08AC-EA56-B6AF-2790F887453D}"/>
              </a:ext>
            </a:extLst>
          </p:cNvPr>
          <p:cNvSpPr txBox="1"/>
          <p:nvPr/>
        </p:nvSpPr>
        <p:spPr>
          <a:xfrm>
            <a:off x="430408" y="3324351"/>
            <a:ext cx="11512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7-1/4’’ X 1-3/4’’</a:t>
            </a:r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00B3846B-1586-356D-14F7-E74736825450}"/>
              </a:ext>
            </a:extLst>
          </p:cNvPr>
          <p:cNvSpPr txBox="1"/>
          <p:nvPr/>
        </p:nvSpPr>
        <p:spPr>
          <a:xfrm>
            <a:off x="360797" y="3495790"/>
            <a:ext cx="868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804-B</a:t>
            </a:r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751198E9-9BAC-7B30-63E3-23C396D09E75}"/>
              </a:ext>
            </a:extLst>
          </p:cNvPr>
          <p:cNvSpPr txBox="1"/>
          <p:nvPr/>
        </p:nvSpPr>
        <p:spPr>
          <a:xfrm>
            <a:off x="1779652" y="3101852"/>
            <a:ext cx="868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806-A</a:t>
            </a:r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5C213BC9-2D64-A3D3-0928-485F936711C3}"/>
              </a:ext>
            </a:extLst>
          </p:cNvPr>
          <p:cNvSpPr txBox="1"/>
          <p:nvPr/>
        </p:nvSpPr>
        <p:spPr>
          <a:xfrm>
            <a:off x="1738163" y="3335996"/>
            <a:ext cx="11512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6-1/2’’ X 1-1/2’’</a:t>
            </a:r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35B0CFC1-4DBC-24FD-8BAD-DB666308A578}"/>
              </a:ext>
            </a:extLst>
          </p:cNvPr>
          <p:cNvSpPr txBox="1"/>
          <p:nvPr/>
        </p:nvSpPr>
        <p:spPr>
          <a:xfrm>
            <a:off x="1770943" y="3509507"/>
            <a:ext cx="868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806-B</a:t>
            </a:r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8C9D4FA7-0548-1D9B-DD3B-00AA42C486EE}"/>
              </a:ext>
            </a:extLst>
          </p:cNvPr>
          <p:cNvSpPr txBox="1"/>
          <p:nvPr/>
        </p:nvSpPr>
        <p:spPr>
          <a:xfrm>
            <a:off x="1139699" y="4250504"/>
            <a:ext cx="862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b="1" dirty="0"/>
              <a:t>44,00$</a:t>
            </a:r>
          </a:p>
          <a:p>
            <a:r>
              <a:rPr lang="fr-CA" sz="1200" dirty="0"/>
              <a:t>48,00$ OX</a:t>
            </a:r>
          </a:p>
        </p:txBody>
      </p:sp>
      <p:grpSp>
        <p:nvGrpSpPr>
          <p:cNvPr id="60" name="Groupe 59">
            <a:extLst>
              <a:ext uri="{FF2B5EF4-FFF2-40B4-BE49-F238E27FC236}">
                <a16:creationId xmlns:a16="http://schemas.microsoft.com/office/drawing/2014/main" id="{70E120CF-9339-C66F-A319-34CE92D83294}"/>
              </a:ext>
            </a:extLst>
          </p:cNvPr>
          <p:cNvGrpSpPr/>
          <p:nvPr/>
        </p:nvGrpSpPr>
        <p:grpSpPr>
          <a:xfrm>
            <a:off x="2907491" y="6160208"/>
            <a:ext cx="1029113" cy="685090"/>
            <a:chOff x="4221565" y="4540555"/>
            <a:chExt cx="1154070" cy="685090"/>
          </a:xfrm>
        </p:grpSpPr>
        <p:sp>
          <p:nvSpPr>
            <p:cNvPr id="53" name="ZoneTexte 52">
              <a:extLst>
                <a:ext uri="{FF2B5EF4-FFF2-40B4-BE49-F238E27FC236}">
                  <a16:creationId xmlns:a16="http://schemas.microsoft.com/office/drawing/2014/main" id="{56583DA0-05D1-D823-A054-0AF68201AE4E}"/>
                </a:ext>
              </a:extLst>
            </p:cNvPr>
            <p:cNvSpPr txBox="1"/>
            <p:nvPr/>
          </p:nvSpPr>
          <p:spPr>
            <a:xfrm>
              <a:off x="4291443" y="4540555"/>
              <a:ext cx="7907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CA" sz="1400" b="1" dirty="0"/>
                <a:t>814-A</a:t>
              </a:r>
            </a:p>
          </p:txBody>
        </p:sp>
        <p:sp>
          <p:nvSpPr>
            <p:cNvPr id="54" name="ZoneTexte 53">
              <a:extLst>
                <a:ext uri="{FF2B5EF4-FFF2-40B4-BE49-F238E27FC236}">
                  <a16:creationId xmlns:a16="http://schemas.microsoft.com/office/drawing/2014/main" id="{4D85CFBD-D5BB-C3DF-D698-A71713C8C964}"/>
                </a:ext>
              </a:extLst>
            </p:cNvPr>
            <p:cNvSpPr txBox="1"/>
            <p:nvPr/>
          </p:nvSpPr>
          <p:spPr>
            <a:xfrm>
              <a:off x="4397356" y="4750585"/>
              <a:ext cx="97827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A" sz="1100" dirty="0"/>
                <a:t>3-1/2’’ X 2’’</a:t>
              </a:r>
            </a:p>
          </p:txBody>
        </p:sp>
        <p:sp>
          <p:nvSpPr>
            <p:cNvPr id="55" name="ZoneTexte 54">
              <a:extLst>
                <a:ext uri="{FF2B5EF4-FFF2-40B4-BE49-F238E27FC236}">
                  <a16:creationId xmlns:a16="http://schemas.microsoft.com/office/drawing/2014/main" id="{FD15B2D4-EB74-FF4B-4FB0-730DBAB9AE74}"/>
                </a:ext>
              </a:extLst>
            </p:cNvPr>
            <p:cNvSpPr txBox="1"/>
            <p:nvPr/>
          </p:nvSpPr>
          <p:spPr>
            <a:xfrm>
              <a:off x="4221565" y="4917868"/>
              <a:ext cx="86868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CA" sz="1400" b="1" dirty="0"/>
                <a:t>814-B</a:t>
              </a:r>
            </a:p>
          </p:txBody>
        </p:sp>
      </p:grpSp>
      <p:sp>
        <p:nvSpPr>
          <p:cNvPr id="56" name="ZoneTexte 55">
            <a:extLst>
              <a:ext uri="{FF2B5EF4-FFF2-40B4-BE49-F238E27FC236}">
                <a16:creationId xmlns:a16="http://schemas.microsoft.com/office/drawing/2014/main" id="{C13EE0A8-CB62-E7A8-9AA4-43149321C2B7}"/>
              </a:ext>
            </a:extLst>
          </p:cNvPr>
          <p:cNvSpPr txBox="1"/>
          <p:nvPr/>
        </p:nvSpPr>
        <p:spPr>
          <a:xfrm>
            <a:off x="4245624" y="6198425"/>
            <a:ext cx="868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815-A</a:t>
            </a:r>
          </a:p>
        </p:txBody>
      </p:sp>
      <p:sp>
        <p:nvSpPr>
          <p:cNvPr id="57" name="ZoneTexte 56">
            <a:extLst>
              <a:ext uri="{FF2B5EF4-FFF2-40B4-BE49-F238E27FC236}">
                <a16:creationId xmlns:a16="http://schemas.microsoft.com/office/drawing/2014/main" id="{206AD790-6B96-358A-9FA7-74A5E5D45241}"/>
              </a:ext>
            </a:extLst>
          </p:cNvPr>
          <p:cNvSpPr txBox="1"/>
          <p:nvPr/>
        </p:nvSpPr>
        <p:spPr>
          <a:xfrm>
            <a:off x="4268404" y="6367106"/>
            <a:ext cx="9460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3-’’ X 1-3/4’’</a:t>
            </a:r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F5BFE9FC-AB5D-C01C-7673-B3B884CE6D2A}"/>
              </a:ext>
            </a:extLst>
          </p:cNvPr>
          <p:cNvSpPr txBox="1"/>
          <p:nvPr/>
        </p:nvSpPr>
        <p:spPr>
          <a:xfrm>
            <a:off x="4245624" y="6531006"/>
            <a:ext cx="868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815-B</a:t>
            </a:r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62585C4B-3665-573A-1BBE-E499AB0A2C7A}"/>
              </a:ext>
            </a:extLst>
          </p:cNvPr>
          <p:cNvSpPr txBox="1"/>
          <p:nvPr/>
        </p:nvSpPr>
        <p:spPr>
          <a:xfrm>
            <a:off x="3771295" y="6697748"/>
            <a:ext cx="862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b="1" dirty="0"/>
              <a:t>52,00</a:t>
            </a:r>
            <a:r>
              <a:rPr lang="fr-CA" sz="1400" dirty="0"/>
              <a:t>$</a:t>
            </a:r>
          </a:p>
          <a:p>
            <a:r>
              <a:rPr lang="fr-CA" sz="1200" dirty="0"/>
              <a:t>56,00$ OX</a:t>
            </a:r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380EE8A6-FF57-081E-327D-8815325F3FC8}"/>
              </a:ext>
            </a:extLst>
          </p:cNvPr>
          <p:cNvSpPr txBox="1"/>
          <p:nvPr/>
        </p:nvSpPr>
        <p:spPr>
          <a:xfrm>
            <a:off x="4555027" y="4760059"/>
            <a:ext cx="868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811-A</a:t>
            </a:r>
          </a:p>
        </p:txBody>
      </p:sp>
      <p:sp>
        <p:nvSpPr>
          <p:cNvPr id="63" name="ZoneTexte 62">
            <a:extLst>
              <a:ext uri="{FF2B5EF4-FFF2-40B4-BE49-F238E27FC236}">
                <a16:creationId xmlns:a16="http://schemas.microsoft.com/office/drawing/2014/main" id="{E23A8B38-FC61-CB2F-6F80-23594FF0CFC9}"/>
              </a:ext>
            </a:extLst>
          </p:cNvPr>
          <p:cNvSpPr txBox="1"/>
          <p:nvPr/>
        </p:nvSpPr>
        <p:spPr>
          <a:xfrm>
            <a:off x="4398704" y="4947220"/>
            <a:ext cx="114486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3-1/4’’ X 1-7/8’’</a:t>
            </a:r>
          </a:p>
        </p:txBody>
      </p:sp>
      <p:sp>
        <p:nvSpPr>
          <p:cNvPr id="64" name="ZoneTexte 63">
            <a:extLst>
              <a:ext uri="{FF2B5EF4-FFF2-40B4-BE49-F238E27FC236}">
                <a16:creationId xmlns:a16="http://schemas.microsoft.com/office/drawing/2014/main" id="{F49B3E8A-0B35-6EFD-C386-B181E7D67068}"/>
              </a:ext>
            </a:extLst>
          </p:cNvPr>
          <p:cNvSpPr txBox="1"/>
          <p:nvPr/>
        </p:nvSpPr>
        <p:spPr>
          <a:xfrm>
            <a:off x="4574527" y="5114025"/>
            <a:ext cx="868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811-B</a:t>
            </a:r>
          </a:p>
        </p:txBody>
      </p:sp>
      <p:sp>
        <p:nvSpPr>
          <p:cNvPr id="69" name="ZoneTexte 68">
            <a:extLst>
              <a:ext uri="{FF2B5EF4-FFF2-40B4-BE49-F238E27FC236}">
                <a16:creationId xmlns:a16="http://schemas.microsoft.com/office/drawing/2014/main" id="{98265000-713D-13D5-8F56-6F326652D3FA}"/>
              </a:ext>
            </a:extLst>
          </p:cNvPr>
          <p:cNvSpPr txBox="1"/>
          <p:nvPr/>
        </p:nvSpPr>
        <p:spPr>
          <a:xfrm>
            <a:off x="5944629" y="5372956"/>
            <a:ext cx="868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812-B</a:t>
            </a:r>
          </a:p>
        </p:txBody>
      </p:sp>
      <p:sp>
        <p:nvSpPr>
          <p:cNvPr id="70" name="ZoneTexte 69">
            <a:extLst>
              <a:ext uri="{FF2B5EF4-FFF2-40B4-BE49-F238E27FC236}">
                <a16:creationId xmlns:a16="http://schemas.microsoft.com/office/drawing/2014/main" id="{65C45660-E6CB-0B92-5355-65E50E1CEF59}"/>
              </a:ext>
            </a:extLst>
          </p:cNvPr>
          <p:cNvSpPr txBox="1"/>
          <p:nvPr/>
        </p:nvSpPr>
        <p:spPr>
          <a:xfrm>
            <a:off x="5482143" y="5499099"/>
            <a:ext cx="862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b="1" dirty="0"/>
              <a:t>42,00$</a:t>
            </a:r>
          </a:p>
          <a:p>
            <a:r>
              <a:rPr lang="fr-CA" sz="1200" dirty="0"/>
              <a:t>46,00$ OX</a:t>
            </a:r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551D4ED6-BFB4-0984-1CF6-87EA4B752D6A}"/>
              </a:ext>
            </a:extLst>
          </p:cNvPr>
          <p:cNvSpPr txBox="1"/>
          <p:nvPr/>
        </p:nvSpPr>
        <p:spPr>
          <a:xfrm>
            <a:off x="1096353" y="8116269"/>
            <a:ext cx="89800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6’’ X 2-1/2’’</a:t>
            </a:r>
          </a:p>
        </p:txBody>
      </p:sp>
      <p:sp>
        <p:nvSpPr>
          <p:cNvPr id="72" name="ZoneTexte 71">
            <a:extLst>
              <a:ext uri="{FF2B5EF4-FFF2-40B4-BE49-F238E27FC236}">
                <a16:creationId xmlns:a16="http://schemas.microsoft.com/office/drawing/2014/main" id="{B600955F-0AEE-4835-979F-713B4F3BBB78}"/>
              </a:ext>
            </a:extLst>
          </p:cNvPr>
          <p:cNvSpPr txBox="1"/>
          <p:nvPr/>
        </p:nvSpPr>
        <p:spPr>
          <a:xfrm>
            <a:off x="6111425" y="6917563"/>
            <a:ext cx="777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906-A </a:t>
            </a:r>
          </a:p>
          <a:p>
            <a:pPr algn="r"/>
            <a:r>
              <a:rPr lang="fr-CA" sz="1400" b="1" dirty="0"/>
              <a:t>906-B</a:t>
            </a:r>
          </a:p>
        </p:txBody>
      </p:sp>
      <p:sp>
        <p:nvSpPr>
          <p:cNvPr id="74" name="ZoneTexte 73">
            <a:extLst>
              <a:ext uri="{FF2B5EF4-FFF2-40B4-BE49-F238E27FC236}">
                <a16:creationId xmlns:a16="http://schemas.microsoft.com/office/drawing/2014/main" id="{1C746B99-3B3F-6799-1740-119DA66F3431}"/>
              </a:ext>
            </a:extLst>
          </p:cNvPr>
          <p:cNvSpPr txBox="1"/>
          <p:nvPr/>
        </p:nvSpPr>
        <p:spPr>
          <a:xfrm>
            <a:off x="4389508" y="7927152"/>
            <a:ext cx="862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b="1" dirty="0"/>
              <a:t>42,00$</a:t>
            </a:r>
          </a:p>
          <a:p>
            <a:r>
              <a:rPr lang="fr-CA" sz="1200" dirty="0"/>
              <a:t>46,50$ OX</a:t>
            </a:r>
          </a:p>
        </p:txBody>
      </p:sp>
      <p:sp>
        <p:nvSpPr>
          <p:cNvPr id="75" name="ZoneTexte 74">
            <a:extLst>
              <a:ext uri="{FF2B5EF4-FFF2-40B4-BE49-F238E27FC236}">
                <a16:creationId xmlns:a16="http://schemas.microsoft.com/office/drawing/2014/main" id="{0AB01D95-5494-76A8-41F6-BECDE046BC86}"/>
              </a:ext>
            </a:extLst>
          </p:cNvPr>
          <p:cNvSpPr txBox="1"/>
          <p:nvPr/>
        </p:nvSpPr>
        <p:spPr>
          <a:xfrm>
            <a:off x="2070403" y="6816750"/>
            <a:ext cx="777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901-A </a:t>
            </a:r>
          </a:p>
          <a:p>
            <a:pPr algn="r"/>
            <a:r>
              <a:rPr lang="fr-CA" sz="1400" b="1" dirty="0"/>
              <a:t>901-B</a:t>
            </a:r>
          </a:p>
        </p:txBody>
      </p:sp>
      <p:sp>
        <p:nvSpPr>
          <p:cNvPr id="76" name="ZoneTexte 75">
            <a:extLst>
              <a:ext uri="{FF2B5EF4-FFF2-40B4-BE49-F238E27FC236}">
                <a16:creationId xmlns:a16="http://schemas.microsoft.com/office/drawing/2014/main" id="{35549FCB-9EF1-1EB4-7D1E-99FCDC1836CA}"/>
              </a:ext>
            </a:extLst>
          </p:cNvPr>
          <p:cNvSpPr txBox="1"/>
          <p:nvPr/>
        </p:nvSpPr>
        <p:spPr>
          <a:xfrm flipH="1">
            <a:off x="1907877" y="7531912"/>
            <a:ext cx="1102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b="1" dirty="0"/>
              <a:t>48,00$</a:t>
            </a:r>
          </a:p>
          <a:p>
            <a:r>
              <a:rPr lang="fr-CA" sz="1200" dirty="0"/>
              <a:t>53,00$ OX</a:t>
            </a:r>
          </a:p>
        </p:txBody>
      </p:sp>
      <p:pic>
        <p:nvPicPr>
          <p:cNvPr id="3" name="Image 2">
            <a:hlinkClick r:id="rId12" action="ppaction://hlinksldjump"/>
            <a:extLst>
              <a:ext uri="{FF2B5EF4-FFF2-40B4-BE49-F238E27FC236}">
                <a16:creationId xmlns:a16="http://schemas.microsoft.com/office/drawing/2014/main" id="{A50C0456-0308-F11F-B5A5-94A6DAF93298}"/>
              </a:ext>
            </a:extLst>
          </p:cNvPr>
          <p:cNvPicPr>
            <a:picLocks noChangeAspect="1"/>
          </p:cNvPicPr>
          <p:nvPr/>
        </p:nvPicPr>
        <p:blipFill>
          <a:blip r:embed="rId13">
            <a:biLevel thresh="75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60494" y="8541301"/>
            <a:ext cx="221456" cy="19518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0D65E88-C0F4-7CD7-0630-8741BD9AB4D2}"/>
              </a:ext>
            </a:extLst>
          </p:cNvPr>
          <p:cNvSpPr txBox="1"/>
          <p:nvPr/>
        </p:nvSpPr>
        <p:spPr>
          <a:xfrm>
            <a:off x="5506422" y="8736482"/>
            <a:ext cx="75397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/>
              <a:t>4’’x2’’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6922996-40DB-F198-23CF-8BE7B141888E}"/>
              </a:ext>
            </a:extLst>
          </p:cNvPr>
          <p:cNvSpPr txBox="1"/>
          <p:nvPr/>
        </p:nvSpPr>
        <p:spPr>
          <a:xfrm>
            <a:off x="5966627" y="5044491"/>
            <a:ext cx="868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812-A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E66BF21-5523-8624-EDE9-655774FC5934}"/>
              </a:ext>
            </a:extLst>
          </p:cNvPr>
          <p:cNvSpPr txBox="1"/>
          <p:nvPr/>
        </p:nvSpPr>
        <p:spPr>
          <a:xfrm>
            <a:off x="6168310" y="5226647"/>
            <a:ext cx="89159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100" dirty="0"/>
              <a:t>3’’ X 1-7/8’’</a:t>
            </a:r>
          </a:p>
        </p:txBody>
      </p:sp>
    </p:spTree>
    <p:extLst>
      <p:ext uri="{BB962C8B-B14F-4D97-AF65-F5344CB8AC3E}">
        <p14:creationId xmlns:p14="http://schemas.microsoft.com/office/powerpoint/2010/main" val="11424694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875C0C8C-1032-B519-9FE9-0E3E1DA73FCD}"/>
              </a:ext>
            </a:extLst>
          </p:cNvPr>
          <p:cNvSpPr txBox="1"/>
          <p:nvPr/>
        </p:nvSpPr>
        <p:spPr>
          <a:xfrm>
            <a:off x="2234113" y="256615"/>
            <a:ext cx="27336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/>
              <a:t>POIGNÉES BATTANTES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3611D0F-F21F-7128-262F-1BB869CB9A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211" y="934733"/>
            <a:ext cx="803997" cy="95758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DE899B7-93A8-5C2F-FD15-257E1B199F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4310" y="1000430"/>
            <a:ext cx="1066801" cy="791116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8A48ADFD-80B5-4B57-A69A-50E67054BF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6691" y="944394"/>
            <a:ext cx="920253" cy="3173868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201EF5BD-5032-ABE8-DB7C-98762178D3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3772" y="2915305"/>
            <a:ext cx="3223334" cy="1092718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28E1C8BD-2531-AD3B-03E0-E4BEA6BE6A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0042" y="5910226"/>
            <a:ext cx="1445664" cy="1129634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EE00FD92-FD3B-D650-07A5-461D97E178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64380" y="5949584"/>
            <a:ext cx="2315565" cy="1253916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BBC4559A-A025-B9C3-3664-10E262FB62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88608" y="7693343"/>
            <a:ext cx="2295731" cy="1047485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2A9431B2-5461-2AB7-F0B3-648D595071A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08080" y="1275214"/>
            <a:ext cx="1061071" cy="718236"/>
          </a:xfrm>
          <a:prstGeom prst="rect">
            <a:avLst/>
          </a:prstGeom>
        </p:spPr>
      </p:pic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D2ECE6E-CF57-7474-4B95-CFDBB8129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98920" y="8978766"/>
            <a:ext cx="425787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19</a:t>
            </a:fld>
            <a:endParaRPr lang="fr-CA" b="1" dirty="0">
              <a:solidFill>
                <a:schemeClr val="tx1"/>
              </a:solidFill>
            </a:endParaRPr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190E042E-9234-088E-3771-AD608C3861BE}"/>
              </a:ext>
            </a:extLst>
          </p:cNvPr>
          <p:cNvGrpSpPr/>
          <p:nvPr/>
        </p:nvGrpSpPr>
        <p:grpSpPr>
          <a:xfrm>
            <a:off x="738784" y="1782598"/>
            <a:ext cx="2105385" cy="981015"/>
            <a:chOff x="685800" y="1920240"/>
            <a:chExt cx="2105385" cy="981015"/>
          </a:xfrm>
        </p:grpSpPr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B5A00A1D-5818-DCAF-410D-2751F5AD7591}"/>
                </a:ext>
              </a:extLst>
            </p:cNvPr>
            <p:cNvSpPr txBox="1"/>
            <p:nvPr/>
          </p:nvSpPr>
          <p:spPr>
            <a:xfrm>
              <a:off x="685800" y="1920240"/>
              <a:ext cx="48768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CA" sz="1400" b="1" dirty="0"/>
                <a:t>501</a:t>
              </a:r>
            </a:p>
          </p:txBody>
        </p:sp>
        <p:sp>
          <p:nvSpPr>
            <p:cNvPr id="19" name="ZoneTexte 18">
              <a:extLst>
                <a:ext uri="{FF2B5EF4-FFF2-40B4-BE49-F238E27FC236}">
                  <a16:creationId xmlns:a16="http://schemas.microsoft.com/office/drawing/2014/main" id="{016E5E72-5FBB-E676-2BC5-67DA1F1C4927}"/>
                </a:ext>
              </a:extLst>
            </p:cNvPr>
            <p:cNvSpPr txBox="1"/>
            <p:nvPr/>
          </p:nvSpPr>
          <p:spPr>
            <a:xfrm>
              <a:off x="690623" y="2316480"/>
              <a:ext cx="47320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A" sz="1400" b="1" dirty="0"/>
                <a:t>502</a:t>
              </a:r>
            </a:p>
            <a:p>
              <a:endParaRPr lang="fr-CA" dirty="0"/>
            </a:p>
          </p:txBody>
        </p:sp>
        <p:sp>
          <p:nvSpPr>
            <p:cNvPr id="21" name="ZoneTexte 20">
              <a:extLst>
                <a:ext uri="{FF2B5EF4-FFF2-40B4-BE49-F238E27FC236}">
                  <a16:creationId xmlns:a16="http://schemas.microsoft.com/office/drawing/2014/main" id="{936B2E02-683C-8253-575D-64D8923674DB}"/>
                </a:ext>
              </a:extLst>
            </p:cNvPr>
            <p:cNvSpPr txBox="1"/>
            <p:nvPr/>
          </p:nvSpPr>
          <p:spPr>
            <a:xfrm>
              <a:off x="1112520" y="1958340"/>
              <a:ext cx="16786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A" sz="1000" b="1" dirty="0"/>
                <a:t>1-3/4’’ X RING 1-1/4’’</a:t>
              </a:r>
            </a:p>
            <a:p>
              <a:r>
                <a:rPr lang="fr-CA" sz="1400" b="1" dirty="0"/>
                <a:t>      11,50$   </a:t>
              </a:r>
              <a:r>
                <a:rPr lang="fr-CA" sz="1100" dirty="0"/>
                <a:t>13,00$ OX</a:t>
              </a:r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BB5BF017-908C-FCA8-923E-6DB632F0AF29}"/>
                </a:ext>
              </a:extLst>
            </p:cNvPr>
            <p:cNvSpPr txBox="1"/>
            <p:nvPr/>
          </p:nvSpPr>
          <p:spPr>
            <a:xfrm>
              <a:off x="1120140" y="2346960"/>
              <a:ext cx="16113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A" sz="1000" b="1" dirty="0"/>
                <a:t>2-1/8’’ X RING 1-5/8’’</a:t>
              </a:r>
            </a:p>
            <a:p>
              <a:r>
                <a:rPr lang="fr-CA" sz="1000" b="1" dirty="0"/>
                <a:t>      </a:t>
              </a:r>
              <a:r>
                <a:rPr lang="fr-CA" sz="1400" b="1" dirty="0"/>
                <a:t>14,50$   </a:t>
              </a:r>
              <a:r>
                <a:rPr lang="fr-CA" sz="1100" dirty="0"/>
                <a:t>16,00$ OX</a:t>
              </a:r>
            </a:p>
          </p:txBody>
        </p:sp>
      </p:grpSp>
      <p:sp>
        <p:nvSpPr>
          <p:cNvPr id="26" name="ZoneTexte 25">
            <a:extLst>
              <a:ext uri="{FF2B5EF4-FFF2-40B4-BE49-F238E27FC236}">
                <a16:creationId xmlns:a16="http://schemas.microsoft.com/office/drawing/2014/main" id="{6F9A7CD2-F1E8-EA21-76EF-609DE225667A}"/>
              </a:ext>
            </a:extLst>
          </p:cNvPr>
          <p:cNvSpPr txBox="1"/>
          <p:nvPr/>
        </p:nvSpPr>
        <p:spPr>
          <a:xfrm>
            <a:off x="3166611" y="1782598"/>
            <a:ext cx="487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503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2A794961-C0FB-DC09-B1FA-83A130C8C355}"/>
              </a:ext>
            </a:extLst>
          </p:cNvPr>
          <p:cNvSpPr txBox="1"/>
          <p:nvPr/>
        </p:nvSpPr>
        <p:spPr>
          <a:xfrm>
            <a:off x="3194294" y="2171218"/>
            <a:ext cx="4732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504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36824D7D-865C-F0EE-D92F-48E488765F04}"/>
              </a:ext>
            </a:extLst>
          </p:cNvPr>
          <p:cNvSpPr txBox="1"/>
          <p:nvPr/>
        </p:nvSpPr>
        <p:spPr>
          <a:xfrm>
            <a:off x="3593331" y="1820698"/>
            <a:ext cx="17988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1-1/2’’ X 2-1/4’’ RING 1-1/4’’</a:t>
            </a:r>
          </a:p>
          <a:p>
            <a:r>
              <a:rPr lang="fr-CA" sz="1400" b="1" dirty="0"/>
              <a:t>      14,50$   </a:t>
            </a:r>
            <a:r>
              <a:rPr lang="fr-CA" sz="1100" dirty="0"/>
              <a:t>16,00$ OX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8B5ED339-A586-BEB8-73C4-F2C1DD3A512F}"/>
              </a:ext>
            </a:extLst>
          </p:cNvPr>
          <p:cNvSpPr txBox="1"/>
          <p:nvPr/>
        </p:nvSpPr>
        <p:spPr>
          <a:xfrm>
            <a:off x="3600951" y="2209318"/>
            <a:ext cx="16786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2’’ X 2-3/4’’ RING 1-5/8’’</a:t>
            </a:r>
          </a:p>
          <a:p>
            <a:r>
              <a:rPr lang="fr-CA" sz="1400" b="1" dirty="0"/>
              <a:t>      17,50$   </a:t>
            </a:r>
            <a:r>
              <a:rPr lang="fr-CA" sz="1100" dirty="0"/>
              <a:t>19,50$ OX</a:t>
            </a:r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63A19E1C-C6E7-7DC8-FE39-4F78C2CCF28F}"/>
              </a:ext>
            </a:extLst>
          </p:cNvPr>
          <p:cNvSpPr txBox="1"/>
          <p:nvPr/>
        </p:nvSpPr>
        <p:spPr>
          <a:xfrm>
            <a:off x="1158240" y="3939540"/>
            <a:ext cx="487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507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2C64A2D8-D0C3-DE60-38FC-E6B518296982}"/>
              </a:ext>
            </a:extLst>
          </p:cNvPr>
          <p:cNvSpPr txBox="1"/>
          <p:nvPr/>
        </p:nvSpPr>
        <p:spPr>
          <a:xfrm>
            <a:off x="1193543" y="4335780"/>
            <a:ext cx="4732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506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A640F1CC-35CB-B79F-1149-2BA979A19951}"/>
              </a:ext>
            </a:extLst>
          </p:cNvPr>
          <p:cNvSpPr txBox="1"/>
          <p:nvPr/>
        </p:nvSpPr>
        <p:spPr>
          <a:xfrm>
            <a:off x="1584960" y="3977640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3/4’’ X 4-1/2’’ RING 1-1/4’’</a:t>
            </a:r>
          </a:p>
          <a:p>
            <a:pPr algn="r"/>
            <a:r>
              <a:rPr lang="fr-CA" sz="1400" b="1" dirty="0"/>
              <a:t>      16,00$   </a:t>
            </a:r>
            <a:r>
              <a:rPr lang="fr-CA" sz="1100" dirty="0"/>
              <a:t>X18,50$ OX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982C1218-5F25-E5A6-FF1D-5D3F78CDC97F}"/>
              </a:ext>
            </a:extLst>
          </p:cNvPr>
          <p:cNvSpPr txBox="1"/>
          <p:nvPr/>
        </p:nvSpPr>
        <p:spPr>
          <a:xfrm>
            <a:off x="1592580" y="4366260"/>
            <a:ext cx="1702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 5-1/2’’X 7/8’’ RING 1-1/4’’</a:t>
            </a:r>
          </a:p>
          <a:p>
            <a:pPr algn="r"/>
            <a:r>
              <a:rPr lang="fr-CA" sz="1000" b="1" dirty="0"/>
              <a:t>      </a:t>
            </a:r>
            <a:r>
              <a:rPr lang="fr-CA" sz="1400" b="1" dirty="0"/>
              <a:t>14,50$   </a:t>
            </a:r>
            <a:r>
              <a:rPr lang="fr-CA" sz="1100" dirty="0"/>
              <a:t>16,00$ OX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24376F03-1183-A23F-A78D-74347AEFE455}"/>
              </a:ext>
            </a:extLst>
          </p:cNvPr>
          <p:cNvSpPr txBox="1"/>
          <p:nvPr/>
        </p:nvSpPr>
        <p:spPr>
          <a:xfrm>
            <a:off x="1193543" y="4762500"/>
            <a:ext cx="4732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505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82C5198F-A6C4-6EEA-3D84-E986C2506071}"/>
              </a:ext>
            </a:extLst>
          </p:cNvPr>
          <p:cNvSpPr txBox="1"/>
          <p:nvPr/>
        </p:nvSpPr>
        <p:spPr>
          <a:xfrm>
            <a:off x="1615440" y="4724400"/>
            <a:ext cx="1611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1’’ X 6-1/2’’ RING 1-5/8’’</a:t>
            </a:r>
          </a:p>
          <a:p>
            <a:pPr algn="r"/>
            <a:r>
              <a:rPr lang="fr-CA" sz="1000" b="1" dirty="0"/>
              <a:t>      </a:t>
            </a:r>
            <a:r>
              <a:rPr lang="fr-CA" sz="1400" b="1" dirty="0"/>
              <a:t>20,00$   </a:t>
            </a:r>
            <a:r>
              <a:rPr lang="fr-CA" sz="1100" dirty="0"/>
              <a:t>23,00$ OX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04DD4EF8-5968-99F8-DB76-E660BC0565A5}"/>
              </a:ext>
            </a:extLst>
          </p:cNvPr>
          <p:cNvSpPr txBox="1"/>
          <p:nvPr/>
        </p:nvSpPr>
        <p:spPr>
          <a:xfrm>
            <a:off x="1185923" y="5181600"/>
            <a:ext cx="4732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523</a:t>
            </a: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FE23791A-4E87-3927-7980-EBB99D258DC1}"/>
              </a:ext>
            </a:extLst>
          </p:cNvPr>
          <p:cNvSpPr txBox="1"/>
          <p:nvPr/>
        </p:nvSpPr>
        <p:spPr>
          <a:xfrm>
            <a:off x="2421109" y="8789839"/>
            <a:ext cx="16786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      34,50$  </a:t>
            </a:r>
            <a:r>
              <a:rPr lang="fr-CA" sz="1400" dirty="0"/>
              <a:t> </a:t>
            </a:r>
            <a:r>
              <a:rPr lang="fr-CA" sz="1100" dirty="0"/>
              <a:t>37,50$ OX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28A86DB1-F044-40D5-D5A3-E6D18E32C988}"/>
              </a:ext>
            </a:extLst>
          </p:cNvPr>
          <p:cNvSpPr txBox="1"/>
          <p:nvPr/>
        </p:nvSpPr>
        <p:spPr>
          <a:xfrm>
            <a:off x="3083052" y="8108309"/>
            <a:ext cx="4732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508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E622AD9B-C03B-A9D4-D3A5-DBB1054AB8F6}"/>
              </a:ext>
            </a:extLst>
          </p:cNvPr>
          <p:cNvSpPr txBox="1"/>
          <p:nvPr/>
        </p:nvSpPr>
        <p:spPr>
          <a:xfrm>
            <a:off x="3044009" y="8653379"/>
            <a:ext cx="63030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2’’ X 5’’ </a:t>
            </a:r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B2DCAFDD-3503-9513-7782-C216CCCE5E4E}"/>
              </a:ext>
            </a:extLst>
          </p:cNvPr>
          <p:cNvSpPr txBox="1"/>
          <p:nvPr/>
        </p:nvSpPr>
        <p:spPr>
          <a:xfrm>
            <a:off x="5097780" y="5159447"/>
            <a:ext cx="179889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7-1/2’’ X 1-1/4’’ RING 1-5/8’’</a:t>
            </a:r>
          </a:p>
          <a:p>
            <a:pPr algn="r"/>
            <a:r>
              <a:rPr lang="fr-CA" sz="1000" dirty="0"/>
              <a:t>      </a:t>
            </a:r>
            <a:r>
              <a:rPr lang="fr-CA" sz="1100" dirty="0"/>
              <a:t>22,00$   25,00$ OX</a:t>
            </a:r>
          </a:p>
        </p:txBody>
      </p:sp>
      <p:pic>
        <p:nvPicPr>
          <p:cNvPr id="3" name="Image 2">
            <a:hlinkClick r:id="rId11" action="ppaction://hlinksldjump"/>
            <a:extLst>
              <a:ext uri="{FF2B5EF4-FFF2-40B4-BE49-F238E27FC236}">
                <a16:creationId xmlns:a16="http://schemas.microsoft.com/office/drawing/2014/main" id="{1AF49ADA-6D94-12BB-9704-0DB0AE419E95}"/>
              </a:ext>
            </a:extLst>
          </p:cNvPr>
          <p:cNvPicPr>
            <a:picLocks noChangeAspect="1"/>
          </p:cNvPicPr>
          <p:nvPr/>
        </p:nvPicPr>
        <p:blipFill>
          <a:blip r:embed="rId12">
            <a:biLevel thresh="75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4829" y="8572500"/>
            <a:ext cx="221456" cy="195181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86E67D0-333B-A3F5-36B2-6B5BF536B5B7}"/>
              </a:ext>
            </a:extLst>
          </p:cNvPr>
          <p:cNvSpPr txBox="1"/>
          <p:nvPr/>
        </p:nvSpPr>
        <p:spPr>
          <a:xfrm>
            <a:off x="5067300" y="4061460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4-1/2’’ X 3/4’’ RING 1-1/4’’</a:t>
            </a:r>
          </a:p>
          <a:p>
            <a:pPr algn="r"/>
            <a:r>
              <a:rPr lang="fr-CA" sz="1400" b="1" dirty="0"/>
              <a:t>      16,00$   </a:t>
            </a:r>
            <a:r>
              <a:rPr lang="fr-CA" sz="1100" dirty="0"/>
              <a:t>X18,50$ OX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7A402336-FBE8-A513-6F8B-98AD5D882E9E}"/>
              </a:ext>
            </a:extLst>
          </p:cNvPr>
          <p:cNvSpPr txBox="1"/>
          <p:nvPr/>
        </p:nvSpPr>
        <p:spPr>
          <a:xfrm>
            <a:off x="4564380" y="4030980"/>
            <a:ext cx="487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sz="1400" b="1" dirty="0"/>
              <a:t>528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8EA584F1-C188-E695-5BF5-E7E789BE6362}"/>
              </a:ext>
            </a:extLst>
          </p:cNvPr>
          <p:cNvSpPr txBox="1"/>
          <p:nvPr/>
        </p:nvSpPr>
        <p:spPr>
          <a:xfrm>
            <a:off x="5052060" y="4396740"/>
            <a:ext cx="1702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 5-1/2’’ X 7/8’’RING 1-1/4’’</a:t>
            </a:r>
          </a:p>
          <a:p>
            <a:pPr algn="r"/>
            <a:r>
              <a:rPr lang="fr-CA" sz="1400" b="1" dirty="0"/>
              <a:t>      17,00$   </a:t>
            </a:r>
            <a:r>
              <a:rPr lang="fr-CA" sz="1100" dirty="0"/>
              <a:t>19,50$ OX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2C4826BE-E50C-55EC-6B77-A85EC7D06E4B}"/>
              </a:ext>
            </a:extLst>
          </p:cNvPr>
          <p:cNvSpPr txBox="1"/>
          <p:nvPr/>
        </p:nvSpPr>
        <p:spPr>
          <a:xfrm>
            <a:off x="4592063" y="4366260"/>
            <a:ext cx="4732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512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1302B232-3C3F-CD60-0C6E-FCC1B659EBE7}"/>
              </a:ext>
            </a:extLst>
          </p:cNvPr>
          <p:cNvSpPr txBox="1"/>
          <p:nvPr/>
        </p:nvSpPr>
        <p:spPr>
          <a:xfrm>
            <a:off x="5097780" y="4770120"/>
            <a:ext cx="16786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6-1/2’’ X 1’’ RING 1-5/8’’</a:t>
            </a:r>
          </a:p>
          <a:p>
            <a:pPr algn="r"/>
            <a:r>
              <a:rPr lang="fr-CA" sz="1400" b="1" dirty="0"/>
              <a:t>      20,00$   </a:t>
            </a:r>
            <a:r>
              <a:rPr lang="fr-CA" sz="1100" dirty="0"/>
              <a:t>23,00$ OX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8E8E3900-B3C7-BF20-FAF2-2A7A73FEDB3A}"/>
              </a:ext>
            </a:extLst>
          </p:cNvPr>
          <p:cNvSpPr txBox="1"/>
          <p:nvPr/>
        </p:nvSpPr>
        <p:spPr>
          <a:xfrm>
            <a:off x="4584443" y="4747260"/>
            <a:ext cx="4732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513</a:t>
            </a: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9A36D1F7-5AC1-3500-5015-8CC6045626DD}"/>
              </a:ext>
            </a:extLst>
          </p:cNvPr>
          <p:cNvSpPr txBox="1"/>
          <p:nvPr/>
        </p:nvSpPr>
        <p:spPr>
          <a:xfrm>
            <a:off x="4607303" y="5151120"/>
            <a:ext cx="4732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/>
              <a:t>524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AFA81F36-9B3F-ABC9-7386-E25F729058E7}"/>
              </a:ext>
            </a:extLst>
          </p:cNvPr>
          <p:cNvSpPr txBox="1"/>
          <p:nvPr/>
        </p:nvSpPr>
        <p:spPr>
          <a:xfrm>
            <a:off x="1676400" y="5151827"/>
            <a:ext cx="1814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00" b="1" dirty="0"/>
              <a:t>1-1/4’’ X 7-1/2’’ RING 1-5/8’’</a:t>
            </a:r>
          </a:p>
          <a:p>
            <a:pPr algn="r"/>
            <a:r>
              <a:rPr lang="fr-CA" sz="1400" b="1" dirty="0"/>
              <a:t>      22,00$   </a:t>
            </a:r>
            <a:r>
              <a:rPr lang="fr-CA" sz="1100" dirty="0"/>
              <a:t>25,00$ OX</a:t>
            </a:r>
          </a:p>
        </p:txBody>
      </p:sp>
      <p:grpSp>
        <p:nvGrpSpPr>
          <p:cNvPr id="54" name="Groupe 53">
            <a:extLst>
              <a:ext uri="{FF2B5EF4-FFF2-40B4-BE49-F238E27FC236}">
                <a16:creationId xmlns:a16="http://schemas.microsoft.com/office/drawing/2014/main" id="{FA70A480-2363-0DFB-AD4C-C9DD9AC9388E}"/>
              </a:ext>
            </a:extLst>
          </p:cNvPr>
          <p:cNvGrpSpPr/>
          <p:nvPr/>
        </p:nvGrpSpPr>
        <p:grpSpPr>
          <a:xfrm>
            <a:off x="825501" y="7045948"/>
            <a:ext cx="1914525" cy="507162"/>
            <a:chOff x="1247775" y="7289810"/>
            <a:chExt cx="1914525" cy="507162"/>
          </a:xfrm>
        </p:grpSpPr>
        <p:sp>
          <p:nvSpPr>
            <p:cNvPr id="47" name="ZoneTexte 46">
              <a:extLst>
                <a:ext uri="{FF2B5EF4-FFF2-40B4-BE49-F238E27FC236}">
                  <a16:creationId xmlns:a16="http://schemas.microsoft.com/office/drawing/2014/main" id="{3478465E-BF07-7664-E6FF-3E007EFF0A67}"/>
                </a:ext>
              </a:extLst>
            </p:cNvPr>
            <p:cNvSpPr txBox="1"/>
            <p:nvPr/>
          </p:nvSpPr>
          <p:spPr>
            <a:xfrm>
              <a:off x="1712595" y="7359134"/>
              <a:ext cx="1175385" cy="2539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CA" sz="1000" b="1" dirty="0"/>
                <a:t>2-1/2’’ X 3-1/4’’</a:t>
              </a:r>
            </a:p>
          </p:txBody>
        </p:sp>
        <p:sp>
          <p:nvSpPr>
            <p:cNvPr id="50" name="ZoneTexte 49">
              <a:extLst>
                <a:ext uri="{FF2B5EF4-FFF2-40B4-BE49-F238E27FC236}">
                  <a16:creationId xmlns:a16="http://schemas.microsoft.com/office/drawing/2014/main" id="{4C286E54-74C6-C9F2-D81F-8FFFD3827F83}"/>
                </a:ext>
              </a:extLst>
            </p:cNvPr>
            <p:cNvSpPr txBox="1"/>
            <p:nvPr/>
          </p:nvSpPr>
          <p:spPr>
            <a:xfrm>
              <a:off x="1247775" y="7289810"/>
              <a:ext cx="626745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CA" sz="1400" b="1" i="0" u="none" strike="noStrike" baseline="0" dirty="0">
                  <a:solidFill>
                    <a:srgbClr val="000000"/>
                  </a:solidFill>
                  <a:latin typeface="Calibri" panose="020F0502020204030204" pitchFamily="34" charset="0"/>
                </a:rPr>
                <a:t>511 </a:t>
              </a:r>
              <a:endParaRPr lang="fr-CA" sz="1600" dirty="0"/>
            </a:p>
          </p:txBody>
        </p:sp>
        <p:sp>
          <p:nvSpPr>
            <p:cNvPr id="53" name="ZoneTexte 52">
              <a:extLst>
                <a:ext uri="{FF2B5EF4-FFF2-40B4-BE49-F238E27FC236}">
                  <a16:creationId xmlns:a16="http://schemas.microsoft.com/office/drawing/2014/main" id="{FCB31460-DC15-1A46-209A-57455F31CAE5}"/>
                </a:ext>
              </a:extLst>
            </p:cNvPr>
            <p:cNvSpPr txBox="1"/>
            <p:nvPr/>
          </p:nvSpPr>
          <p:spPr>
            <a:xfrm>
              <a:off x="1651635" y="7489195"/>
              <a:ext cx="1510665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CA" sz="1400" b="1" dirty="0"/>
                <a:t>28,50</a:t>
              </a:r>
              <a:r>
                <a:rPr lang="fr-CA" sz="1400" b="1" i="1" dirty="0"/>
                <a:t>$   </a:t>
              </a:r>
              <a:r>
                <a:rPr lang="fr-CA" sz="1100" i="1" dirty="0"/>
                <a:t>31,50</a:t>
              </a:r>
              <a:r>
                <a:rPr lang="fr-CA" sz="1100" dirty="0"/>
                <a:t>$ OX</a:t>
              </a:r>
              <a:endParaRPr lang="fr-CA" dirty="0"/>
            </a:p>
          </p:txBody>
        </p:sp>
      </p:grpSp>
      <p:sp>
        <p:nvSpPr>
          <p:cNvPr id="56" name="ZoneTexte 55">
            <a:extLst>
              <a:ext uri="{FF2B5EF4-FFF2-40B4-BE49-F238E27FC236}">
                <a16:creationId xmlns:a16="http://schemas.microsoft.com/office/drawing/2014/main" id="{B895AA10-08FD-BE74-00B0-6942999EE213}"/>
              </a:ext>
            </a:extLst>
          </p:cNvPr>
          <p:cNvSpPr txBox="1"/>
          <p:nvPr/>
        </p:nvSpPr>
        <p:spPr>
          <a:xfrm>
            <a:off x="5198443" y="7897457"/>
            <a:ext cx="1175385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1-5/8’’ X 4-1/4</a:t>
            </a:r>
            <a:r>
              <a:rPr lang="fr-CA" sz="1000" dirty="0"/>
              <a:t>’’</a:t>
            </a:r>
          </a:p>
        </p:txBody>
      </p:sp>
      <p:sp>
        <p:nvSpPr>
          <p:cNvPr id="57" name="ZoneTexte 56">
            <a:extLst>
              <a:ext uri="{FF2B5EF4-FFF2-40B4-BE49-F238E27FC236}">
                <a16:creationId xmlns:a16="http://schemas.microsoft.com/office/drawing/2014/main" id="{6509BC52-E90D-105E-A577-50985B9EDA83}"/>
              </a:ext>
            </a:extLst>
          </p:cNvPr>
          <p:cNvSpPr txBox="1"/>
          <p:nvPr/>
        </p:nvSpPr>
        <p:spPr>
          <a:xfrm>
            <a:off x="4745598" y="7853123"/>
            <a:ext cx="62674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1607</a:t>
            </a:r>
            <a:endParaRPr lang="fr-CA" sz="1600" dirty="0"/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591065C0-D95F-C9D6-205F-9DC7404C96F4}"/>
              </a:ext>
            </a:extLst>
          </p:cNvPr>
          <p:cNvSpPr txBox="1"/>
          <p:nvPr/>
        </p:nvSpPr>
        <p:spPr>
          <a:xfrm>
            <a:off x="5149458" y="8052508"/>
            <a:ext cx="15106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/>
              <a:t>19,00$   </a:t>
            </a:r>
            <a:r>
              <a:rPr lang="fr-CA" sz="1100" dirty="0"/>
              <a:t>23,00$ OX</a:t>
            </a:r>
            <a:endParaRPr lang="fr-CA" dirty="0"/>
          </a:p>
        </p:txBody>
      </p:sp>
      <p:sp>
        <p:nvSpPr>
          <p:cNvPr id="63" name="ZoneTexte 62">
            <a:extLst>
              <a:ext uri="{FF2B5EF4-FFF2-40B4-BE49-F238E27FC236}">
                <a16:creationId xmlns:a16="http://schemas.microsoft.com/office/drawing/2014/main" id="{5538368E-2118-9D4B-8F37-B3431D5FDA7C}"/>
              </a:ext>
            </a:extLst>
          </p:cNvPr>
          <p:cNvSpPr txBox="1"/>
          <p:nvPr/>
        </p:nvSpPr>
        <p:spPr>
          <a:xfrm>
            <a:off x="5415350" y="7388825"/>
            <a:ext cx="1175385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2’’ X 5’’</a:t>
            </a:r>
          </a:p>
        </p:txBody>
      </p:sp>
      <p:sp>
        <p:nvSpPr>
          <p:cNvPr id="64" name="ZoneTexte 63">
            <a:extLst>
              <a:ext uri="{FF2B5EF4-FFF2-40B4-BE49-F238E27FC236}">
                <a16:creationId xmlns:a16="http://schemas.microsoft.com/office/drawing/2014/main" id="{968E81A3-9C74-70AB-D655-0985ECF62CBA}"/>
              </a:ext>
            </a:extLst>
          </p:cNvPr>
          <p:cNvSpPr txBox="1"/>
          <p:nvPr/>
        </p:nvSpPr>
        <p:spPr>
          <a:xfrm>
            <a:off x="4684638" y="7363515"/>
            <a:ext cx="62674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1606</a:t>
            </a:r>
            <a:endParaRPr lang="fr-CA" sz="1600" dirty="0"/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E8074C40-29CB-58C6-F6C8-EA17DF076BA0}"/>
              </a:ext>
            </a:extLst>
          </p:cNvPr>
          <p:cNvSpPr txBox="1"/>
          <p:nvPr/>
        </p:nvSpPr>
        <p:spPr>
          <a:xfrm>
            <a:off x="5065638" y="7578140"/>
            <a:ext cx="15106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/>
              <a:t>22,00$   </a:t>
            </a:r>
            <a:r>
              <a:rPr lang="fr-CA" sz="1100" dirty="0"/>
              <a:t>26,50$ OX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9809218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>
            <a:extLst>
              <a:ext uri="{FF2B5EF4-FFF2-40B4-BE49-F238E27FC236}">
                <a16:creationId xmlns:a16="http://schemas.microsoft.com/office/drawing/2014/main" id="{12BA74C7-CED9-C797-AC30-3029243B2A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5634" y="3769973"/>
            <a:ext cx="1735553" cy="2379015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D64DF7AD-052C-251C-ADDE-F464E355A8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8762" y="6526678"/>
            <a:ext cx="1541369" cy="240016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BFF8F0BC-AD40-BAE0-E7EA-558B38B148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7577" y="1708369"/>
            <a:ext cx="1714123" cy="1238574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E2AF94F7-5311-FC88-FC57-75ED29DF7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76001" y="9172032"/>
            <a:ext cx="534757" cy="231159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20</a:t>
            </a:fld>
            <a:endParaRPr lang="fr-CA" b="1" dirty="0">
              <a:solidFill>
                <a:schemeClr val="tx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0137F2D-500A-B2B9-E100-90CDBB6754B8}"/>
              </a:ext>
            </a:extLst>
          </p:cNvPr>
          <p:cNvSpPr txBox="1"/>
          <p:nvPr/>
        </p:nvSpPr>
        <p:spPr>
          <a:xfrm>
            <a:off x="1803520" y="54703"/>
            <a:ext cx="391287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GONDS AVEC LAME &amp; QUEUES DE RAT </a:t>
            </a:r>
            <a:endParaRPr lang="fr-CA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5503570-7267-7F97-AC98-81193A8ADE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081" y="1959513"/>
            <a:ext cx="1506719" cy="80113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2832390-ED34-43A6-CD67-85D7FBAED2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6441" y="1106514"/>
            <a:ext cx="1525281" cy="985819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EE83000D-6AD5-48B8-B174-5D2FC18BD9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6817" y="3921916"/>
            <a:ext cx="1776891" cy="2120277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E9060728-2A6B-BAC1-114F-9EBEC70C90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063" y="6570732"/>
            <a:ext cx="1364665" cy="2094054"/>
          </a:xfrm>
          <a:prstGeom prst="rect">
            <a:avLst/>
          </a:prstGeom>
        </p:spPr>
      </p:pic>
      <p:pic>
        <p:nvPicPr>
          <p:cNvPr id="22" name="Image 21">
            <a:hlinkClick r:id="rId9" action="ppaction://hlinksldjump"/>
            <a:extLst>
              <a:ext uri="{FF2B5EF4-FFF2-40B4-BE49-F238E27FC236}">
                <a16:creationId xmlns:a16="http://schemas.microsoft.com/office/drawing/2014/main" id="{5BCC423A-8B9C-1444-CFED-F59EA3301E86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7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46993" y="8600848"/>
            <a:ext cx="163765" cy="144335"/>
          </a:xfrm>
          <a:prstGeom prst="rect">
            <a:avLst/>
          </a:prstGeom>
        </p:spPr>
      </p:pic>
      <p:sp>
        <p:nvSpPr>
          <p:cNvPr id="26" name="ZoneTexte 25">
            <a:extLst>
              <a:ext uri="{FF2B5EF4-FFF2-40B4-BE49-F238E27FC236}">
                <a16:creationId xmlns:a16="http://schemas.microsoft.com/office/drawing/2014/main" id="{C690F47E-9381-CCA1-EAC1-F20B711B8B5F}"/>
              </a:ext>
            </a:extLst>
          </p:cNvPr>
          <p:cNvSpPr txBox="1"/>
          <p:nvPr/>
        </p:nvSpPr>
        <p:spPr>
          <a:xfrm>
            <a:off x="1698288" y="2417711"/>
            <a:ext cx="57331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1’’1/2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EEEA3666-940C-D852-1EDC-FC8A8C043AB1}"/>
              </a:ext>
            </a:extLst>
          </p:cNvPr>
          <p:cNvSpPr txBox="1"/>
          <p:nvPr/>
        </p:nvSpPr>
        <p:spPr>
          <a:xfrm>
            <a:off x="790657" y="1574216"/>
            <a:ext cx="75344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1004</a:t>
            </a:r>
            <a:endParaRPr lang="fr-CA" sz="1600" dirty="0"/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2A6A407D-9431-B355-09E8-F20E497F372C}"/>
              </a:ext>
            </a:extLst>
          </p:cNvPr>
          <p:cNvSpPr txBox="1"/>
          <p:nvPr/>
        </p:nvSpPr>
        <p:spPr>
          <a:xfrm>
            <a:off x="573939" y="1810981"/>
            <a:ext cx="906665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fr-CA" sz="1400" b="1" dirty="0"/>
              <a:t>19,00$ </a:t>
            </a:r>
          </a:p>
          <a:p>
            <a:pPr algn="r"/>
            <a:r>
              <a:rPr lang="fr-CA" sz="1100" dirty="0"/>
              <a:t>  21,50$ OX</a:t>
            </a:r>
            <a:endParaRPr lang="fr-CA" dirty="0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C1B39E8D-8109-41D2-AB0C-0672055A616D}"/>
              </a:ext>
            </a:extLst>
          </p:cNvPr>
          <p:cNvSpPr txBox="1"/>
          <p:nvPr/>
        </p:nvSpPr>
        <p:spPr>
          <a:xfrm>
            <a:off x="2271963" y="2093031"/>
            <a:ext cx="54890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1’’3/8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E85486EA-420A-F2D7-5BD6-3D46C0B8E9C1}"/>
              </a:ext>
            </a:extLst>
          </p:cNvPr>
          <p:cNvSpPr txBox="1"/>
          <p:nvPr/>
        </p:nvSpPr>
        <p:spPr>
          <a:xfrm>
            <a:off x="4435057" y="1310570"/>
            <a:ext cx="61240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1’’1/2</a:t>
            </a:r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19B158D4-FB06-9722-2DE1-DAEB18D1999E}"/>
              </a:ext>
            </a:extLst>
          </p:cNvPr>
          <p:cNvSpPr txBox="1"/>
          <p:nvPr/>
        </p:nvSpPr>
        <p:spPr>
          <a:xfrm>
            <a:off x="1415760" y="2723943"/>
            <a:ext cx="58350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Dia. 7/16 </a:t>
            </a:r>
            <a:endParaRPr lang="fr-CA" sz="1000" b="1" dirty="0"/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F2E499A9-A721-611F-606E-8B2E9FC7516C}"/>
              </a:ext>
            </a:extLst>
          </p:cNvPr>
          <p:cNvSpPr txBox="1"/>
          <p:nvPr/>
        </p:nvSpPr>
        <p:spPr>
          <a:xfrm>
            <a:off x="3034104" y="1589329"/>
            <a:ext cx="54890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1’’1/2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32B9DB49-ECC8-D692-C04E-E93FA022DB22}"/>
              </a:ext>
            </a:extLst>
          </p:cNvPr>
          <p:cNvSpPr txBox="1"/>
          <p:nvPr/>
        </p:nvSpPr>
        <p:spPr>
          <a:xfrm>
            <a:off x="6526184" y="4061807"/>
            <a:ext cx="61092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/>
              <a:t>1’’3/4</a:t>
            </a:r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F960DFF6-BD49-E8E8-CF14-E6ADC4899351}"/>
              </a:ext>
            </a:extLst>
          </p:cNvPr>
          <p:cNvSpPr txBox="1"/>
          <p:nvPr/>
        </p:nvSpPr>
        <p:spPr>
          <a:xfrm>
            <a:off x="2873871" y="844147"/>
            <a:ext cx="7536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1003</a:t>
            </a:r>
            <a:endParaRPr lang="fr-CA" sz="1600" dirty="0"/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183D2EBF-5B8D-2D25-1412-CDC075530ED0}"/>
              </a:ext>
            </a:extLst>
          </p:cNvPr>
          <p:cNvSpPr txBox="1"/>
          <p:nvPr/>
        </p:nvSpPr>
        <p:spPr>
          <a:xfrm>
            <a:off x="4795792" y="1680445"/>
            <a:ext cx="866219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fr-CA" sz="1400" b="1" dirty="0"/>
              <a:t>23,00$ </a:t>
            </a:r>
          </a:p>
          <a:p>
            <a:pPr algn="r"/>
            <a:r>
              <a:rPr lang="fr-CA" sz="1100" b="1" dirty="0"/>
              <a:t>  </a:t>
            </a:r>
            <a:r>
              <a:rPr lang="fr-CA" sz="1100" dirty="0"/>
              <a:t>22,50$ OX</a:t>
            </a:r>
            <a:endParaRPr lang="fr-CA" dirty="0"/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6243C6BA-0358-4EE7-99A5-80CE18B5B8E5}"/>
              </a:ext>
            </a:extLst>
          </p:cNvPr>
          <p:cNvSpPr txBox="1"/>
          <p:nvPr/>
        </p:nvSpPr>
        <p:spPr>
          <a:xfrm>
            <a:off x="6500375" y="1982856"/>
            <a:ext cx="7523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1’’3/4</a:t>
            </a:r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24EAE909-2C33-20EE-C04F-A34E0B42761C}"/>
              </a:ext>
            </a:extLst>
          </p:cNvPr>
          <p:cNvSpPr txBox="1"/>
          <p:nvPr/>
        </p:nvSpPr>
        <p:spPr>
          <a:xfrm>
            <a:off x="4426533" y="2606888"/>
            <a:ext cx="47313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3/4’’</a:t>
            </a:r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8E24A7E1-823F-7B70-EE60-AE15A491CB21}"/>
              </a:ext>
            </a:extLst>
          </p:cNvPr>
          <p:cNvSpPr txBox="1"/>
          <p:nvPr/>
        </p:nvSpPr>
        <p:spPr>
          <a:xfrm>
            <a:off x="3584028" y="2032420"/>
            <a:ext cx="69360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Dia. 7/16 </a:t>
            </a:r>
            <a:endParaRPr lang="fr-CA" sz="1100" b="1" dirty="0"/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EBB9BDA6-56BD-42EA-429A-1F6A2D82FCD0}"/>
              </a:ext>
            </a:extLst>
          </p:cNvPr>
          <p:cNvSpPr txBox="1"/>
          <p:nvPr/>
        </p:nvSpPr>
        <p:spPr>
          <a:xfrm>
            <a:off x="5583967" y="2869138"/>
            <a:ext cx="5175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Dia. 9/16 </a:t>
            </a:r>
            <a:endParaRPr lang="fr-CA" sz="1000" b="1" dirty="0"/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311531ED-8B07-34C6-B7E1-BFFED1B9A7BC}"/>
              </a:ext>
            </a:extLst>
          </p:cNvPr>
          <p:cNvSpPr txBox="1"/>
          <p:nvPr/>
        </p:nvSpPr>
        <p:spPr>
          <a:xfrm>
            <a:off x="4944226" y="1458899"/>
            <a:ext cx="834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b="1" dirty="0"/>
              <a:t>1103</a:t>
            </a:r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4A48D4AE-43B6-678A-B960-93E3F78647A0}"/>
              </a:ext>
            </a:extLst>
          </p:cNvPr>
          <p:cNvSpPr txBox="1"/>
          <p:nvPr/>
        </p:nvSpPr>
        <p:spPr>
          <a:xfrm>
            <a:off x="2588378" y="1050569"/>
            <a:ext cx="954624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fr-CA" sz="1400" b="1" dirty="0"/>
              <a:t>19,00$ </a:t>
            </a:r>
          </a:p>
          <a:p>
            <a:pPr algn="r"/>
            <a:r>
              <a:rPr lang="fr-CA" sz="1100" dirty="0"/>
              <a:t>  21,50$ OX</a:t>
            </a:r>
            <a:endParaRPr lang="fr-CA" dirty="0"/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43ED1F6F-55F2-93B1-CA86-44FFDD93B620}"/>
              </a:ext>
            </a:extLst>
          </p:cNvPr>
          <p:cNvSpPr txBox="1"/>
          <p:nvPr/>
        </p:nvSpPr>
        <p:spPr>
          <a:xfrm>
            <a:off x="4723381" y="3472004"/>
            <a:ext cx="67236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1107 </a:t>
            </a:r>
            <a:endParaRPr lang="fr-CA" dirty="0"/>
          </a:p>
        </p:txBody>
      </p:sp>
      <p:sp>
        <p:nvSpPr>
          <p:cNvPr id="57" name="ZoneTexte 56">
            <a:extLst>
              <a:ext uri="{FF2B5EF4-FFF2-40B4-BE49-F238E27FC236}">
                <a16:creationId xmlns:a16="http://schemas.microsoft.com/office/drawing/2014/main" id="{A61CAACC-0CCA-DDAF-089D-45DB2B779DC5}"/>
              </a:ext>
            </a:extLst>
          </p:cNvPr>
          <p:cNvSpPr txBox="1"/>
          <p:nvPr/>
        </p:nvSpPr>
        <p:spPr>
          <a:xfrm>
            <a:off x="1373244" y="5819802"/>
            <a:ext cx="86055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4’’ X 1-1/4</a:t>
            </a:r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F0282756-EA32-87AD-DA07-303B26923E23}"/>
              </a:ext>
            </a:extLst>
          </p:cNvPr>
          <p:cNvSpPr txBox="1"/>
          <p:nvPr/>
        </p:nvSpPr>
        <p:spPr>
          <a:xfrm>
            <a:off x="755935" y="3480106"/>
            <a:ext cx="89262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G/L OU  D/R </a:t>
            </a:r>
            <a:endParaRPr lang="fr-CA" sz="1000" b="1" dirty="0"/>
          </a:p>
        </p:txBody>
      </p:sp>
      <p:sp>
        <p:nvSpPr>
          <p:cNvPr id="61" name="ZoneTexte 60">
            <a:extLst>
              <a:ext uri="{FF2B5EF4-FFF2-40B4-BE49-F238E27FC236}">
                <a16:creationId xmlns:a16="http://schemas.microsoft.com/office/drawing/2014/main" id="{4D380F27-D99D-3A2F-7214-0B90BBA32E0A}"/>
              </a:ext>
            </a:extLst>
          </p:cNvPr>
          <p:cNvSpPr txBox="1"/>
          <p:nvPr/>
        </p:nvSpPr>
        <p:spPr>
          <a:xfrm>
            <a:off x="636662" y="3624962"/>
            <a:ext cx="92987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14,00</a:t>
            </a:r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$</a:t>
            </a:r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CA" sz="1200" dirty="0">
                <a:solidFill>
                  <a:srgbClr val="000000"/>
                </a:solidFill>
                <a:latin typeface="Calibri" panose="020F0502020204030204" pitchFamily="34" charset="0"/>
              </a:rPr>
              <a:t>16,50$ OX</a:t>
            </a:r>
            <a:endParaRPr lang="fr-CA" sz="1200" dirty="0"/>
          </a:p>
        </p:txBody>
      </p:sp>
      <p:sp>
        <p:nvSpPr>
          <p:cNvPr id="63" name="ZoneTexte 62">
            <a:extLst>
              <a:ext uri="{FF2B5EF4-FFF2-40B4-BE49-F238E27FC236}">
                <a16:creationId xmlns:a16="http://schemas.microsoft.com/office/drawing/2014/main" id="{A94358D7-FBA0-F276-99D0-F7B216881F95}"/>
              </a:ext>
            </a:extLst>
          </p:cNvPr>
          <p:cNvSpPr txBox="1"/>
          <p:nvPr/>
        </p:nvSpPr>
        <p:spPr>
          <a:xfrm>
            <a:off x="4626795" y="3681558"/>
            <a:ext cx="90880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G/L OU D/R </a:t>
            </a:r>
            <a:endParaRPr lang="fr-CA" sz="1000" b="1" dirty="0"/>
          </a:p>
        </p:txBody>
      </p:sp>
      <p:sp>
        <p:nvSpPr>
          <p:cNvPr id="66" name="ZoneTexte 65">
            <a:extLst>
              <a:ext uri="{FF2B5EF4-FFF2-40B4-BE49-F238E27FC236}">
                <a16:creationId xmlns:a16="http://schemas.microsoft.com/office/drawing/2014/main" id="{E83511AF-32D3-FBB3-089A-7DA754F44855}"/>
              </a:ext>
            </a:extLst>
          </p:cNvPr>
          <p:cNvSpPr txBox="1"/>
          <p:nvPr/>
        </p:nvSpPr>
        <p:spPr>
          <a:xfrm>
            <a:off x="4545181" y="3814698"/>
            <a:ext cx="840046" cy="66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16,00$</a:t>
            </a:r>
          </a:p>
          <a:p>
            <a:pPr algn="r"/>
            <a:r>
              <a:rPr lang="fr-CA" sz="1200" dirty="0">
                <a:solidFill>
                  <a:srgbClr val="000000"/>
                </a:solidFill>
                <a:latin typeface="Calibri" panose="020F0502020204030204" pitchFamily="34" charset="0"/>
              </a:rPr>
              <a:t>19,00$ OX</a:t>
            </a:r>
          </a:p>
          <a:p>
            <a:pPr algn="r"/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68" name="ZoneTexte 67">
            <a:extLst>
              <a:ext uri="{FF2B5EF4-FFF2-40B4-BE49-F238E27FC236}">
                <a16:creationId xmlns:a16="http://schemas.microsoft.com/office/drawing/2014/main" id="{60296C65-242A-7AB8-0821-FA71BA5ECC2A}"/>
              </a:ext>
            </a:extLst>
          </p:cNvPr>
          <p:cNvSpPr txBox="1"/>
          <p:nvPr/>
        </p:nvSpPr>
        <p:spPr>
          <a:xfrm>
            <a:off x="565378" y="4711443"/>
            <a:ext cx="47058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5/8’’</a:t>
            </a:r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44D6D502-0A5F-2AF1-7800-3EA085327E84}"/>
              </a:ext>
            </a:extLst>
          </p:cNvPr>
          <p:cNvSpPr txBox="1"/>
          <p:nvPr/>
        </p:nvSpPr>
        <p:spPr>
          <a:xfrm>
            <a:off x="4486211" y="4640953"/>
            <a:ext cx="57335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3/4’’</a:t>
            </a:r>
          </a:p>
        </p:txBody>
      </p:sp>
      <p:sp>
        <p:nvSpPr>
          <p:cNvPr id="73" name="ZoneTexte 72">
            <a:extLst>
              <a:ext uri="{FF2B5EF4-FFF2-40B4-BE49-F238E27FC236}">
                <a16:creationId xmlns:a16="http://schemas.microsoft.com/office/drawing/2014/main" id="{1E558074-1FB6-89C0-771B-4E9BE33563B0}"/>
              </a:ext>
            </a:extLst>
          </p:cNvPr>
          <p:cNvSpPr txBox="1"/>
          <p:nvPr/>
        </p:nvSpPr>
        <p:spPr>
          <a:xfrm>
            <a:off x="884480" y="3275350"/>
            <a:ext cx="69360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1114 </a:t>
            </a:r>
            <a:endParaRPr lang="fr-CA" dirty="0"/>
          </a:p>
        </p:txBody>
      </p:sp>
      <p:sp>
        <p:nvSpPr>
          <p:cNvPr id="90" name="ZoneTexte 89">
            <a:extLst>
              <a:ext uri="{FF2B5EF4-FFF2-40B4-BE49-F238E27FC236}">
                <a16:creationId xmlns:a16="http://schemas.microsoft.com/office/drawing/2014/main" id="{7055EFFA-34FA-4B21-1D28-3599C0D6FC7B}"/>
              </a:ext>
            </a:extLst>
          </p:cNvPr>
          <p:cNvSpPr txBox="1"/>
          <p:nvPr/>
        </p:nvSpPr>
        <p:spPr>
          <a:xfrm>
            <a:off x="2246193" y="7510474"/>
            <a:ext cx="842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409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92" name="ZoneTexte 91">
            <a:extLst>
              <a:ext uri="{FF2B5EF4-FFF2-40B4-BE49-F238E27FC236}">
                <a16:creationId xmlns:a16="http://schemas.microsoft.com/office/drawing/2014/main" id="{995A4D77-D059-3C57-790F-448AA66F4057}"/>
              </a:ext>
            </a:extLst>
          </p:cNvPr>
          <p:cNvSpPr txBox="1"/>
          <p:nvPr/>
        </p:nvSpPr>
        <p:spPr>
          <a:xfrm>
            <a:off x="1437660" y="8533897"/>
            <a:ext cx="892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4’’ X 1-1/4’’</a:t>
            </a:r>
          </a:p>
        </p:txBody>
      </p:sp>
      <p:sp>
        <p:nvSpPr>
          <p:cNvPr id="93" name="ZoneTexte 92">
            <a:extLst>
              <a:ext uri="{FF2B5EF4-FFF2-40B4-BE49-F238E27FC236}">
                <a16:creationId xmlns:a16="http://schemas.microsoft.com/office/drawing/2014/main" id="{03A96D81-9CAA-0DC5-2E20-40A89FD63D35}"/>
              </a:ext>
            </a:extLst>
          </p:cNvPr>
          <p:cNvSpPr txBox="1"/>
          <p:nvPr/>
        </p:nvSpPr>
        <p:spPr>
          <a:xfrm>
            <a:off x="2046465" y="7879536"/>
            <a:ext cx="82773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18,50$</a:t>
            </a:r>
          </a:p>
          <a:p>
            <a:pPr algn="r"/>
            <a:r>
              <a:rPr lang="fr-CA" sz="1200" dirty="0">
                <a:solidFill>
                  <a:srgbClr val="000000"/>
                </a:solidFill>
                <a:latin typeface="Calibri" panose="020F0502020204030204" pitchFamily="34" charset="0"/>
              </a:rPr>
              <a:t>21,50$ OX</a:t>
            </a:r>
            <a:r>
              <a:rPr lang="fr-CA" sz="12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sz="2000" dirty="0"/>
          </a:p>
        </p:txBody>
      </p:sp>
      <p:sp>
        <p:nvSpPr>
          <p:cNvPr id="94" name="ZoneTexte 93">
            <a:extLst>
              <a:ext uri="{FF2B5EF4-FFF2-40B4-BE49-F238E27FC236}">
                <a16:creationId xmlns:a16="http://schemas.microsoft.com/office/drawing/2014/main" id="{CF008F7A-8511-9C8F-5069-8499D2162529}"/>
              </a:ext>
            </a:extLst>
          </p:cNvPr>
          <p:cNvSpPr txBox="1"/>
          <p:nvPr/>
        </p:nvSpPr>
        <p:spPr>
          <a:xfrm>
            <a:off x="6482554" y="6944496"/>
            <a:ext cx="69360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2-3/8’’</a:t>
            </a:r>
          </a:p>
        </p:txBody>
      </p:sp>
      <p:sp>
        <p:nvSpPr>
          <p:cNvPr id="95" name="ZoneTexte 94">
            <a:extLst>
              <a:ext uri="{FF2B5EF4-FFF2-40B4-BE49-F238E27FC236}">
                <a16:creationId xmlns:a16="http://schemas.microsoft.com/office/drawing/2014/main" id="{801A1753-BD4A-A84B-513B-0B9D472D0AAF}"/>
              </a:ext>
            </a:extLst>
          </p:cNvPr>
          <p:cNvSpPr txBox="1"/>
          <p:nvPr/>
        </p:nvSpPr>
        <p:spPr>
          <a:xfrm>
            <a:off x="5918610" y="7390862"/>
            <a:ext cx="42966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2’’</a:t>
            </a:r>
          </a:p>
        </p:txBody>
      </p:sp>
      <p:sp>
        <p:nvSpPr>
          <p:cNvPr id="100" name="ZoneTexte 99">
            <a:extLst>
              <a:ext uri="{FF2B5EF4-FFF2-40B4-BE49-F238E27FC236}">
                <a16:creationId xmlns:a16="http://schemas.microsoft.com/office/drawing/2014/main" id="{7BF6EEEA-A245-33B8-6C6E-4410EC909988}"/>
              </a:ext>
            </a:extLst>
          </p:cNvPr>
          <p:cNvSpPr txBox="1"/>
          <p:nvPr/>
        </p:nvSpPr>
        <p:spPr>
          <a:xfrm>
            <a:off x="1267402" y="7637639"/>
            <a:ext cx="71992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1-1/8’’</a:t>
            </a:r>
          </a:p>
        </p:txBody>
      </p:sp>
      <p:sp>
        <p:nvSpPr>
          <p:cNvPr id="101" name="ZoneTexte 100">
            <a:extLst>
              <a:ext uri="{FF2B5EF4-FFF2-40B4-BE49-F238E27FC236}">
                <a16:creationId xmlns:a16="http://schemas.microsoft.com/office/drawing/2014/main" id="{6B046241-DB24-6E29-319B-7C6DAAEDE810}"/>
              </a:ext>
            </a:extLst>
          </p:cNvPr>
          <p:cNvSpPr txBox="1"/>
          <p:nvPr/>
        </p:nvSpPr>
        <p:spPr>
          <a:xfrm>
            <a:off x="1892551" y="7390862"/>
            <a:ext cx="79931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1-3/4’’</a:t>
            </a:r>
          </a:p>
        </p:txBody>
      </p:sp>
      <p:sp>
        <p:nvSpPr>
          <p:cNvPr id="102" name="ZoneTexte 101">
            <a:extLst>
              <a:ext uri="{FF2B5EF4-FFF2-40B4-BE49-F238E27FC236}">
                <a16:creationId xmlns:a16="http://schemas.microsoft.com/office/drawing/2014/main" id="{1B61789E-9CB9-E878-3350-B362575534B1}"/>
              </a:ext>
            </a:extLst>
          </p:cNvPr>
          <p:cNvSpPr txBox="1"/>
          <p:nvPr/>
        </p:nvSpPr>
        <p:spPr>
          <a:xfrm>
            <a:off x="5030667" y="7850687"/>
            <a:ext cx="62832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1-1/8’’</a:t>
            </a:r>
          </a:p>
        </p:txBody>
      </p:sp>
      <p:sp>
        <p:nvSpPr>
          <p:cNvPr id="103" name="ZoneTexte 102">
            <a:extLst>
              <a:ext uri="{FF2B5EF4-FFF2-40B4-BE49-F238E27FC236}">
                <a16:creationId xmlns:a16="http://schemas.microsoft.com/office/drawing/2014/main" id="{0A2F2F3A-726E-1C4E-21EB-2450C861D7CF}"/>
              </a:ext>
            </a:extLst>
          </p:cNvPr>
          <p:cNvSpPr txBox="1"/>
          <p:nvPr/>
        </p:nvSpPr>
        <p:spPr>
          <a:xfrm>
            <a:off x="6095200" y="7610785"/>
            <a:ext cx="81035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408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104" name="ZoneTexte 103">
            <a:extLst>
              <a:ext uri="{FF2B5EF4-FFF2-40B4-BE49-F238E27FC236}">
                <a16:creationId xmlns:a16="http://schemas.microsoft.com/office/drawing/2014/main" id="{5D33AE9C-831B-4045-E2F4-3C8296994491}"/>
              </a:ext>
            </a:extLst>
          </p:cNvPr>
          <p:cNvSpPr txBox="1"/>
          <p:nvPr/>
        </p:nvSpPr>
        <p:spPr>
          <a:xfrm>
            <a:off x="5201283" y="8705850"/>
            <a:ext cx="91541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5’’ X 1-5/8’’</a:t>
            </a:r>
          </a:p>
        </p:txBody>
      </p:sp>
      <p:sp>
        <p:nvSpPr>
          <p:cNvPr id="105" name="ZoneTexte 104">
            <a:extLst>
              <a:ext uri="{FF2B5EF4-FFF2-40B4-BE49-F238E27FC236}">
                <a16:creationId xmlns:a16="http://schemas.microsoft.com/office/drawing/2014/main" id="{390D1E2A-308D-8BD6-A38B-9929F99423E0}"/>
              </a:ext>
            </a:extLst>
          </p:cNvPr>
          <p:cNvSpPr txBox="1"/>
          <p:nvPr/>
        </p:nvSpPr>
        <p:spPr>
          <a:xfrm>
            <a:off x="5924178" y="7950336"/>
            <a:ext cx="848187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21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pPr algn="r"/>
            <a:r>
              <a:rPr lang="fr-CA" sz="1200" dirty="0">
                <a:solidFill>
                  <a:srgbClr val="000000"/>
                </a:solidFill>
                <a:latin typeface="Calibri" panose="020F0502020204030204" pitchFamily="34" charset="0"/>
              </a:rPr>
              <a:t>25,00$ OX</a:t>
            </a:r>
            <a:r>
              <a:rPr lang="fr-CA" sz="12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sz="2000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6C23163-CF96-E56D-1CBC-574195118059}"/>
              </a:ext>
            </a:extLst>
          </p:cNvPr>
          <p:cNvSpPr txBox="1"/>
          <p:nvPr/>
        </p:nvSpPr>
        <p:spPr>
          <a:xfrm>
            <a:off x="3858076" y="1752719"/>
            <a:ext cx="61240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1’’1/2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E7687DF-68DA-3A04-5509-0AF836FE23ED}"/>
              </a:ext>
            </a:extLst>
          </p:cNvPr>
          <p:cNvSpPr txBox="1"/>
          <p:nvPr/>
        </p:nvSpPr>
        <p:spPr>
          <a:xfrm>
            <a:off x="5893877" y="2508814"/>
            <a:ext cx="61240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1’’1/2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1A82F3E-E0A8-B56F-4CCF-1B29C1041768}"/>
              </a:ext>
            </a:extLst>
          </p:cNvPr>
          <p:cNvSpPr txBox="1"/>
          <p:nvPr/>
        </p:nvSpPr>
        <p:spPr>
          <a:xfrm>
            <a:off x="4985035" y="2341665"/>
            <a:ext cx="59893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1’’3/4</a:t>
            </a:r>
          </a:p>
        </p:txBody>
      </p:sp>
      <p:sp>
        <p:nvSpPr>
          <p:cNvPr id="60" name="ZoneTexte 59">
            <a:extLst>
              <a:ext uri="{FF2B5EF4-FFF2-40B4-BE49-F238E27FC236}">
                <a16:creationId xmlns:a16="http://schemas.microsoft.com/office/drawing/2014/main" id="{1E8CD912-722F-CC76-1AE6-2F26818B9451}"/>
              </a:ext>
            </a:extLst>
          </p:cNvPr>
          <p:cNvSpPr txBox="1"/>
          <p:nvPr/>
        </p:nvSpPr>
        <p:spPr>
          <a:xfrm>
            <a:off x="970792" y="2245097"/>
            <a:ext cx="57331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1’’1/2</a:t>
            </a:r>
          </a:p>
        </p:txBody>
      </p:sp>
      <p:sp>
        <p:nvSpPr>
          <p:cNvPr id="74" name="ZoneTexte 73">
            <a:extLst>
              <a:ext uri="{FF2B5EF4-FFF2-40B4-BE49-F238E27FC236}">
                <a16:creationId xmlns:a16="http://schemas.microsoft.com/office/drawing/2014/main" id="{2606EC5E-1A49-E036-3655-7BD8036E81A6}"/>
              </a:ext>
            </a:extLst>
          </p:cNvPr>
          <p:cNvSpPr txBox="1"/>
          <p:nvPr/>
        </p:nvSpPr>
        <p:spPr>
          <a:xfrm>
            <a:off x="2593179" y="1822980"/>
            <a:ext cx="47058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5/8’’</a:t>
            </a:r>
          </a:p>
        </p:txBody>
      </p:sp>
      <p:sp>
        <p:nvSpPr>
          <p:cNvPr id="82" name="ZoneTexte 81">
            <a:extLst>
              <a:ext uri="{FF2B5EF4-FFF2-40B4-BE49-F238E27FC236}">
                <a16:creationId xmlns:a16="http://schemas.microsoft.com/office/drawing/2014/main" id="{F1C50911-5C54-39FE-1E56-725BA3ECC826}"/>
              </a:ext>
            </a:extLst>
          </p:cNvPr>
          <p:cNvSpPr txBox="1"/>
          <p:nvPr/>
        </p:nvSpPr>
        <p:spPr>
          <a:xfrm>
            <a:off x="2533269" y="6866895"/>
            <a:ext cx="5904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1-1/2’’</a:t>
            </a:r>
          </a:p>
        </p:txBody>
      </p:sp>
      <p:sp>
        <p:nvSpPr>
          <p:cNvPr id="86" name="ZoneTexte 85">
            <a:extLst>
              <a:ext uri="{FF2B5EF4-FFF2-40B4-BE49-F238E27FC236}">
                <a16:creationId xmlns:a16="http://schemas.microsoft.com/office/drawing/2014/main" id="{1FF5DB15-D9D3-A7E6-CA56-445880CA2F0B}"/>
              </a:ext>
            </a:extLst>
          </p:cNvPr>
          <p:cNvSpPr txBox="1"/>
          <p:nvPr/>
        </p:nvSpPr>
        <p:spPr>
          <a:xfrm>
            <a:off x="2664807" y="4200307"/>
            <a:ext cx="61240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1’’1/2</a:t>
            </a:r>
          </a:p>
        </p:txBody>
      </p:sp>
      <p:sp>
        <p:nvSpPr>
          <p:cNvPr id="88" name="ZoneTexte 87">
            <a:extLst>
              <a:ext uri="{FF2B5EF4-FFF2-40B4-BE49-F238E27FC236}">
                <a16:creationId xmlns:a16="http://schemas.microsoft.com/office/drawing/2014/main" id="{866C5341-93FF-B457-094F-153614964C15}"/>
              </a:ext>
            </a:extLst>
          </p:cNvPr>
          <p:cNvSpPr txBox="1"/>
          <p:nvPr/>
        </p:nvSpPr>
        <p:spPr>
          <a:xfrm>
            <a:off x="2076338" y="4657397"/>
            <a:ext cx="61240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1’’1/2</a:t>
            </a:r>
          </a:p>
        </p:txBody>
      </p:sp>
      <p:sp>
        <p:nvSpPr>
          <p:cNvPr id="99" name="ZoneTexte 98">
            <a:extLst>
              <a:ext uri="{FF2B5EF4-FFF2-40B4-BE49-F238E27FC236}">
                <a16:creationId xmlns:a16="http://schemas.microsoft.com/office/drawing/2014/main" id="{4359C683-FFBA-879B-5816-D11E2C43129A}"/>
              </a:ext>
            </a:extLst>
          </p:cNvPr>
          <p:cNvSpPr txBox="1"/>
          <p:nvPr/>
        </p:nvSpPr>
        <p:spPr>
          <a:xfrm>
            <a:off x="5937994" y="4534286"/>
            <a:ext cx="61240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1’’1/2</a:t>
            </a:r>
          </a:p>
        </p:txBody>
      </p:sp>
      <p:sp>
        <p:nvSpPr>
          <p:cNvPr id="106" name="ZoneTexte 105">
            <a:extLst>
              <a:ext uri="{FF2B5EF4-FFF2-40B4-BE49-F238E27FC236}">
                <a16:creationId xmlns:a16="http://schemas.microsoft.com/office/drawing/2014/main" id="{7606D9E5-B1A7-1AF1-D6A6-63B0D533B515}"/>
              </a:ext>
            </a:extLst>
          </p:cNvPr>
          <p:cNvSpPr txBox="1"/>
          <p:nvPr/>
        </p:nvSpPr>
        <p:spPr>
          <a:xfrm>
            <a:off x="5271013" y="5944243"/>
            <a:ext cx="91541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5’’ X 1-5/8’’</a:t>
            </a:r>
          </a:p>
        </p:txBody>
      </p:sp>
      <p:sp>
        <p:nvSpPr>
          <p:cNvPr id="107" name="ZoneTexte 106">
            <a:extLst>
              <a:ext uri="{FF2B5EF4-FFF2-40B4-BE49-F238E27FC236}">
                <a16:creationId xmlns:a16="http://schemas.microsoft.com/office/drawing/2014/main" id="{F3F1E69B-0CE0-5B52-6165-06BFE604FCBA}"/>
              </a:ext>
            </a:extLst>
          </p:cNvPr>
          <p:cNvSpPr txBox="1"/>
          <p:nvPr/>
        </p:nvSpPr>
        <p:spPr>
          <a:xfrm>
            <a:off x="2155072" y="7734216"/>
            <a:ext cx="89262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G/L OU  D/R </a:t>
            </a:r>
            <a:endParaRPr lang="fr-CA" sz="1000" b="1" dirty="0"/>
          </a:p>
        </p:txBody>
      </p:sp>
      <p:sp>
        <p:nvSpPr>
          <p:cNvPr id="112" name="ZoneTexte 111">
            <a:extLst>
              <a:ext uri="{FF2B5EF4-FFF2-40B4-BE49-F238E27FC236}">
                <a16:creationId xmlns:a16="http://schemas.microsoft.com/office/drawing/2014/main" id="{997596AF-6065-C01B-EF6B-262A6FF8A041}"/>
              </a:ext>
            </a:extLst>
          </p:cNvPr>
          <p:cNvSpPr txBox="1"/>
          <p:nvPr/>
        </p:nvSpPr>
        <p:spPr>
          <a:xfrm>
            <a:off x="5993122" y="7818868"/>
            <a:ext cx="89262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G/L OU  D/R </a:t>
            </a:r>
            <a:endParaRPr lang="fr-CA" sz="1000" b="1" dirty="0"/>
          </a:p>
        </p:txBody>
      </p:sp>
      <p:sp>
        <p:nvSpPr>
          <p:cNvPr id="113" name="ZoneTexte 112">
            <a:extLst>
              <a:ext uri="{FF2B5EF4-FFF2-40B4-BE49-F238E27FC236}">
                <a16:creationId xmlns:a16="http://schemas.microsoft.com/office/drawing/2014/main" id="{43F230BE-0441-AD58-7598-892B340F7D90}"/>
              </a:ext>
            </a:extLst>
          </p:cNvPr>
          <p:cNvSpPr txBox="1"/>
          <p:nvPr/>
        </p:nvSpPr>
        <p:spPr>
          <a:xfrm>
            <a:off x="5050229" y="4866949"/>
            <a:ext cx="61240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1’’1/2</a:t>
            </a:r>
          </a:p>
        </p:txBody>
      </p:sp>
      <p:sp>
        <p:nvSpPr>
          <p:cNvPr id="114" name="ZoneTexte 113">
            <a:extLst>
              <a:ext uri="{FF2B5EF4-FFF2-40B4-BE49-F238E27FC236}">
                <a16:creationId xmlns:a16="http://schemas.microsoft.com/office/drawing/2014/main" id="{DC676893-F134-8A34-E11E-D6B467F28D71}"/>
              </a:ext>
            </a:extLst>
          </p:cNvPr>
          <p:cNvSpPr txBox="1"/>
          <p:nvPr/>
        </p:nvSpPr>
        <p:spPr>
          <a:xfrm>
            <a:off x="1095107" y="4933646"/>
            <a:ext cx="61240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dirty="0"/>
              <a:t>1’’1/2</a:t>
            </a:r>
          </a:p>
        </p:txBody>
      </p:sp>
    </p:spTree>
    <p:extLst>
      <p:ext uri="{BB962C8B-B14F-4D97-AF65-F5344CB8AC3E}">
        <p14:creationId xmlns:p14="http://schemas.microsoft.com/office/powerpoint/2010/main" val="6438196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75FAB157-8153-5DC5-A17F-7EFA3823C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060" y="9009246"/>
            <a:ext cx="463887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21</a:t>
            </a:fld>
            <a:endParaRPr lang="fr-CA" b="1" dirty="0">
              <a:solidFill>
                <a:schemeClr val="tx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BF4A646-C330-97AA-8CDA-B56AC324C841}"/>
              </a:ext>
            </a:extLst>
          </p:cNvPr>
          <p:cNvSpPr txBox="1"/>
          <p:nvPr/>
        </p:nvSpPr>
        <p:spPr>
          <a:xfrm>
            <a:off x="1890077" y="70207"/>
            <a:ext cx="377952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CA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GONDS &amp; CHARNIÈRES 3/32’’ X 3/4’’ </a:t>
            </a:r>
            <a:endParaRPr lang="fr-CA" dirty="0"/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FB4A2368-8C07-AEE4-34E4-3FEA85F100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9844" y="4536325"/>
            <a:ext cx="952500" cy="700052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CD196EEB-4B8C-7442-C149-1CC628D007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8343" y="3253323"/>
            <a:ext cx="750417" cy="619575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61872B39-2EDD-7F24-DC42-6259A7432E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0232" y="3248790"/>
            <a:ext cx="1151763" cy="682277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9C87ED82-0FB1-7B08-B373-F55BDB1207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8829" y="5981501"/>
            <a:ext cx="1319133" cy="653866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FEEF5598-717A-68F8-36CA-22763671E7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0981" y="4602962"/>
            <a:ext cx="2508947" cy="592070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B3898A08-A4AF-714F-EAAD-AA7A82AA57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3405" y="5523784"/>
            <a:ext cx="2929890" cy="551384"/>
          </a:xfrm>
          <a:prstGeom prst="rect">
            <a:avLst/>
          </a:prstGeom>
        </p:spPr>
      </p:pic>
      <p:pic>
        <p:nvPicPr>
          <p:cNvPr id="36" name="Image 35">
            <a:extLst>
              <a:ext uri="{FF2B5EF4-FFF2-40B4-BE49-F238E27FC236}">
                <a16:creationId xmlns:a16="http://schemas.microsoft.com/office/drawing/2014/main" id="{A70AFBDA-11D1-4AB6-CA2B-6204E45038A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1766" y="1835353"/>
            <a:ext cx="625991" cy="737226"/>
          </a:xfrm>
          <a:prstGeom prst="rect">
            <a:avLst/>
          </a:prstGeom>
        </p:spPr>
      </p:pic>
      <p:pic>
        <p:nvPicPr>
          <p:cNvPr id="38" name="Image 37">
            <a:extLst>
              <a:ext uri="{FF2B5EF4-FFF2-40B4-BE49-F238E27FC236}">
                <a16:creationId xmlns:a16="http://schemas.microsoft.com/office/drawing/2014/main" id="{C84FF362-B721-B4FB-85A6-F31C176ED3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78386" y="1807089"/>
            <a:ext cx="659055" cy="767729"/>
          </a:xfrm>
          <a:prstGeom prst="rect">
            <a:avLst/>
          </a:prstGeom>
        </p:spPr>
      </p:pic>
      <p:pic>
        <p:nvPicPr>
          <p:cNvPr id="40" name="Image 39">
            <a:extLst>
              <a:ext uri="{FF2B5EF4-FFF2-40B4-BE49-F238E27FC236}">
                <a16:creationId xmlns:a16="http://schemas.microsoft.com/office/drawing/2014/main" id="{4BBD102E-8B58-C150-7113-417B27FEC9D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07374" y="6354280"/>
            <a:ext cx="2007380" cy="647551"/>
          </a:xfrm>
          <a:prstGeom prst="rect">
            <a:avLst/>
          </a:prstGeom>
        </p:spPr>
      </p:pic>
      <p:pic>
        <p:nvPicPr>
          <p:cNvPr id="42" name="Image 41">
            <a:extLst>
              <a:ext uri="{FF2B5EF4-FFF2-40B4-BE49-F238E27FC236}">
                <a16:creationId xmlns:a16="http://schemas.microsoft.com/office/drawing/2014/main" id="{DD3FDE4E-16E5-93FB-3914-D6A9304857C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86085" y="7200984"/>
            <a:ext cx="2348683" cy="596748"/>
          </a:xfrm>
          <a:prstGeom prst="rect">
            <a:avLst/>
          </a:prstGeom>
        </p:spPr>
      </p:pic>
      <p:pic>
        <p:nvPicPr>
          <p:cNvPr id="44" name="Image 43">
            <a:extLst>
              <a:ext uri="{FF2B5EF4-FFF2-40B4-BE49-F238E27FC236}">
                <a16:creationId xmlns:a16="http://schemas.microsoft.com/office/drawing/2014/main" id="{441C2F8E-D6B0-BDDF-BD28-84271A09550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64895" y="8082192"/>
            <a:ext cx="2852049" cy="544503"/>
          </a:xfrm>
          <a:prstGeom prst="rect">
            <a:avLst/>
          </a:prstGeom>
        </p:spPr>
      </p:pic>
      <p:pic>
        <p:nvPicPr>
          <p:cNvPr id="46" name="Image 45">
            <a:extLst>
              <a:ext uri="{FF2B5EF4-FFF2-40B4-BE49-F238E27FC236}">
                <a16:creationId xmlns:a16="http://schemas.microsoft.com/office/drawing/2014/main" id="{0167FAB5-E64E-34C1-57BE-D55055C2EF9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54361" y="1997281"/>
            <a:ext cx="830228" cy="616741"/>
          </a:xfrm>
          <a:prstGeom prst="rect">
            <a:avLst/>
          </a:prstGeom>
        </p:spPr>
      </p:pic>
      <p:pic>
        <p:nvPicPr>
          <p:cNvPr id="48" name="Image 47">
            <a:extLst>
              <a:ext uri="{FF2B5EF4-FFF2-40B4-BE49-F238E27FC236}">
                <a16:creationId xmlns:a16="http://schemas.microsoft.com/office/drawing/2014/main" id="{3CEEC6E0-54FE-C4C9-3061-460FB5C8A3E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48126" y="1971895"/>
            <a:ext cx="861060" cy="646673"/>
          </a:xfrm>
          <a:prstGeom prst="rect">
            <a:avLst/>
          </a:prstGeom>
        </p:spPr>
      </p:pic>
      <p:pic>
        <p:nvPicPr>
          <p:cNvPr id="61" name="Image 60">
            <a:extLst>
              <a:ext uri="{FF2B5EF4-FFF2-40B4-BE49-F238E27FC236}">
                <a16:creationId xmlns:a16="http://schemas.microsoft.com/office/drawing/2014/main" id="{201249EB-3ACD-AD16-AA3A-7DF88828B60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659889" y="7354872"/>
            <a:ext cx="849418" cy="929640"/>
          </a:xfrm>
          <a:prstGeom prst="rect">
            <a:avLst/>
          </a:prstGeom>
        </p:spPr>
      </p:pic>
      <p:pic>
        <p:nvPicPr>
          <p:cNvPr id="63" name="Image 62">
            <a:hlinkClick r:id="rId16" action="ppaction://hlinksldjump"/>
            <a:extLst>
              <a:ext uri="{FF2B5EF4-FFF2-40B4-BE49-F238E27FC236}">
                <a16:creationId xmlns:a16="http://schemas.microsoft.com/office/drawing/2014/main" id="{4BE4C4AF-4ADF-D646-F3E1-83527FD7B876}"/>
              </a:ext>
            </a:extLst>
          </p:cNvPr>
          <p:cNvPicPr>
            <a:picLocks noChangeAspect="1"/>
          </p:cNvPicPr>
          <p:nvPr/>
        </p:nvPicPr>
        <p:blipFill>
          <a:blip r:embed="rId17">
            <a:biLevel thresh="75000"/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23295" y="8494788"/>
            <a:ext cx="221456" cy="195181"/>
          </a:xfrm>
          <a:prstGeom prst="rect">
            <a:avLst/>
          </a:prstGeom>
        </p:spPr>
      </p:pic>
      <p:sp>
        <p:nvSpPr>
          <p:cNvPr id="78" name="ZoneTexte 77">
            <a:extLst>
              <a:ext uri="{FF2B5EF4-FFF2-40B4-BE49-F238E27FC236}">
                <a16:creationId xmlns:a16="http://schemas.microsoft.com/office/drawing/2014/main" id="{528E09DE-4393-1577-8034-C9C2EA69DB1E}"/>
              </a:ext>
            </a:extLst>
          </p:cNvPr>
          <p:cNvSpPr txBox="1"/>
          <p:nvPr/>
        </p:nvSpPr>
        <p:spPr>
          <a:xfrm>
            <a:off x="2360304" y="4600111"/>
            <a:ext cx="533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3/4’’ </a:t>
            </a:r>
            <a:endParaRPr lang="fr-CA" sz="1000" b="1" dirty="0"/>
          </a:p>
        </p:txBody>
      </p:sp>
      <p:sp>
        <p:nvSpPr>
          <p:cNvPr id="79" name="ZoneTexte 78">
            <a:extLst>
              <a:ext uri="{FF2B5EF4-FFF2-40B4-BE49-F238E27FC236}">
                <a16:creationId xmlns:a16="http://schemas.microsoft.com/office/drawing/2014/main" id="{F6AA2F10-1D7F-2802-B71A-4D71ABD9BBA9}"/>
              </a:ext>
            </a:extLst>
          </p:cNvPr>
          <p:cNvSpPr txBox="1"/>
          <p:nvPr/>
        </p:nvSpPr>
        <p:spPr>
          <a:xfrm>
            <a:off x="1635345" y="5082003"/>
            <a:ext cx="62484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1" dirty="0">
                <a:solidFill>
                  <a:srgbClr val="000000"/>
                </a:solidFill>
                <a:latin typeface="Calibri" panose="020F0502020204030204" pitchFamily="34" charset="0"/>
              </a:rPr>
              <a:t>1-1/2</a:t>
            </a:r>
            <a:r>
              <a:rPr lang="fr-CA" sz="10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1000" b="1" dirty="0"/>
          </a:p>
        </p:txBody>
      </p:sp>
      <p:sp>
        <p:nvSpPr>
          <p:cNvPr id="80" name="ZoneTexte 79">
            <a:extLst>
              <a:ext uri="{FF2B5EF4-FFF2-40B4-BE49-F238E27FC236}">
                <a16:creationId xmlns:a16="http://schemas.microsoft.com/office/drawing/2014/main" id="{4EC5848F-C2D2-E9D0-0433-B0AB74283024}"/>
              </a:ext>
            </a:extLst>
          </p:cNvPr>
          <p:cNvSpPr txBox="1"/>
          <p:nvPr/>
        </p:nvSpPr>
        <p:spPr>
          <a:xfrm>
            <a:off x="-1026760" y="4176105"/>
            <a:ext cx="533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1000" b="1" dirty="0"/>
          </a:p>
        </p:txBody>
      </p:sp>
      <p:sp>
        <p:nvSpPr>
          <p:cNvPr id="84" name="ZoneTexte 83">
            <a:extLst>
              <a:ext uri="{FF2B5EF4-FFF2-40B4-BE49-F238E27FC236}">
                <a16:creationId xmlns:a16="http://schemas.microsoft.com/office/drawing/2014/main" id="{681BAA81-16C4-9335-1741-7D65B7A2F585}"/>
              </a:ext>
            </a:extLst>
          </p:cNvPr>
          <p:cNvSpPr txBox="1"/>
          <p:nvPr/>
        </p:nvSpPr>
        <p:spPr>
          <a:xfrm>
            <a:off x="3058776" y="591326"/>
            <a:ext cx="18592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GOND Dia. 3/16’’ </a:t>
            </a:r>
            <a:endParaRPr lang="fr-CA" dirty="0"/>
          </a:p>
        </p:txBody>
      </p:sp>
      <p:sp>
        <p:nvSpPr>
          <p:cNvPr id="86" name="ZoneTexte 85">
            <a:extLst>
              <a:ext uri="{FF2B5EF4-FFF2-40B4-BE49-F238E27FC236}">
                <a16:creationId xmlns:a16="http://schemas.microsoft.com/office/drawing/2014/main" id="{37C9CEF2-43E1-021E-BB36-BADE15A93184}"/>
              </a:ext>
            </a:extLst>
          </p:cNvPr>
          <p:cNvSpPr txBox="1"/>
          <p:nvPr/>
        </p:nvSpPr>
        <p:spPr>
          <a:xfrm>
            <a:off x="1571784" y="4564143"/>
            <a:ext cx="65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1201</a:t>
            </a:r>
            <a:endParaRPr lang="fr-CA" sz="1600" dirty="0"/>
          </a:p>
        </p:txBody>
      </p:sp>
      <p:sp>
        <p:nvSpPr>
          <p:cNvPr id="90" name="ZoneTexte 89">
            <a:extLst>
              <a:ext uri="{FF2B5EF4-FFF2-40B4-BE49-F238E27FC236}">
                <a16:creationId xmlns:a16="http://schemas.microsoft.com/office/drawing/2014/main" id="{3BD6D8EE-06BB-E65D-A657-3320B8E115AE}"/>
              </a:ext>
            </a:extLst>
          </p:cNvPr>
          <p:cNvSpPr txBox="1"/>
          <p:nvPr/>
        </p:nvSpPr>
        <p:spPr>
          <a:xfrm>
            <a:off x="751160" y="4842045"/>
            <a:ext cx="800100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18,50$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20,00$ OX</a:t>
            </a:r>
            <a:endParaRPr lang="fr-CA" dirty="0"/>
          </a:p>
        </p:txBody>
      </p:sp>
      <p:sp>
        <p:nvSpPr>
          <p:cNvPr id="91" name="ZoneTexte 90">
            <a:extLst>
              <a:ext uri="{FF2B5EF4-FFF2-40B4-BE49-F238E27FC236}">
                <a16:creationId xmlns:a16="http://schemas.microsoft.com/office/drawing/2014/main" id="{06E9B790-73AB-0CF7-F648-9B75CBA1E053}"/>
              </a:ext>
            </a:extLst>
          </p:cNvPr>
          <p:cNvSpPr txBox="1"/>
          <p:nvPr/>
        </p:nvSpPr>
        <p:spPr>
          <a:xfrm>
            <a:off x="1798675" y="3092162"/>
            <a:ext cx="65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1206</a:t>
            </a:r>
            <a:endParaRPr lang="fr-CA" sz="1600" dirty="0"/>
          </a:p>
        </p:txBody>
      </p:sp>
      <p:sp>
        <p:nvSpPr>
          <p:cNvPr id="92" name="ZoneTexte 91">
            <a:extLst>
              <a:ext uri="{FF2B5EF4-FFF2-40B4-BE49-F238E27FC236}">
                <a16:creationId xmlns:a16="http://schemas.microsoft.com/office/drawing/2014/main" id="{B900569E-785C-D083-0447-FEA1874E73F7}"/>
              </a:ext>
            </a:extLst>
          </p:cNvPr>
          <p:cNvSpPr txBox="1"/>
          <p:nvPr/>
        </p:nvSpPr>
        <p:spPr>
          <a:xfrm>
            <a:off x="1080749" y="3432719"/>
            <a:ext cx="70866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6,50$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7,50$ OX</a:t>
            </a:r>
            <a:endParaRPr lang="fr-CA" dirty="0"/>
          </a:p>
        </p:txBody>
      </p:sp>
      <p:sp>
        <p:nvSpPr>
          <p:cNvPr id="94" name="ZoneTexte 93">
            <a:extLst>
              <a:ext uri="{FF2B5EF4-FFF2-40B4-BE49-F238E27FC236}">
                <a16:creationId xmlns:a16="http://schemas.microsoft.com/office/drawing/2014/main" id="{C6ED0860-6DA2-3C6E-8A7E-7A43C043D9BD}"/>
              </a:ext>
            </a:extLst>
          </p:cNvPr>
          <p:cNvSpPr txBox="1"/>
          <p:nvPr/>
        </p:nvSpPr>
        <p:spPr>
          <a:xfrm>
            <a:off x="1659203" y="3796967"/>
            <a:ext cx="10134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1-1/4’’X 1-1/2’’ </a:t>
            </a:r>
            <a:endParaRPr lang="fr-CA" sz="1000" b="1" dirty="0"/>
          </a:p>
        </p:txBody>
      </p:sp>
      <p:sp>
        <p:nvSpPr>
          <p:cNvPr id="95" name="ZoneTexte 94">
            <a:extLst>
              <a:ext uri="{FF2B5EF4-FFF2-40B4-BE49-F238E27FC236}">
                <a16:creationId xmlns:a16="http://schemas.microsoft.com/office/drawing/2014/main" id="{8F94C918-4374-9AF2-F874-9DD431A9E69C}"/>
              </a:ext>
            </a:extLst>
          </p:cNvPr>
          <p:cNvSpPr txBox="1"/>
          <p:nvPr/>
        </p:nvSpPr>
        <p:spPr>
          <a:xfrm>
            <a:off x="4789045" y="3858367"/>
            <a:ext cx="10134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1-3/4’’X 2-1/4’’ </a:t>
            </a:r>
            <a:endParaRPr lang="fr-CA" sz="1000" b="1" dirty="0"/>
          </a:p>
        </p:txBody>
      </p:sp>
      <p:sp>
        <p:nvSpPr>
          <p:cNvPr id="96" name="ZoneTexte 95">
            <a:extLst>
              <a:ext uri="{FF2B5EF4-FFF2-40B4-BE49-F238E27FC236}">
                <a16:creationId xmlns:a16="http://schemas.microsoft.com/office/drawing/2014/main" id="{798983AE-475B-C4D7-A919-5CC0321FBFF1}"/>
              </a:ext>
            </a:extLst>
          </p:cNvPr>
          <p:cNvSpPr txBox="1"/>
          <p:nvPr/>
        </p:nvSpPr>
        <p:spPr>
          <a:xfrm>
            <a:off x="4149824" y="3490241"/>
            <a:ext cx="78486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11</a:t>
            </a:r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13,00$ OX</a:t>
            </a:r>
            <a:endParaRPr lang="fr-CA" dirty="0"/>
          </a:p>
        </p:txBody>
      </p:sp>
      <p:sp>
        <p:nvSpPr>
          <p:cNvPr id="97" name="ZoneTexte 96">
            <a:extLst>
              <a:ext uri="{FF2B5EF4-FFF2-40B4-BE49-F238E27FC236}">
                <a16:creationId xmlns:a16="http://schemas.microsoft.com/office/drawing/2014/main" id="{3F3F4C6C-ED87-9DE5-AF3F-48BC1CC388B8}"/>
              </a:ext>
            </a:extLst>
          </p:cNvPr>
          <p:cNvSpPr txBox="1"/>
          <p:nvPr/>
        </p:nvSpPr>
        <p:spPr>
          <a:xfrm>
            <a:off x="4900231" y="3088812"/>
            <a:ext cx="65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1207</a:t>
            </a:r>
            <a:endParaRPr lang="fr-CA" sz="1600" dirty="0"/>
          </a:p>
        </p:txBody>
      </p:sp>
      <p:sp>
        <p:nvSpPr>
          <p:cNvPr id="98" name="ZoneTexte 97">
            <a:extLst>
              <a:ext uri="{FF2B5EF4-FFF2-40B4-BE49-F238E27FC236}">
                <a16:creationId xmlns:a16="http://schemas.microsoft.com/office/drawing/2014/main" id="{87E85AF6-162E-03D5-423A-9184342FE1C5}"/>
              </a:ext>
            </a:extLst>
          </p:cNvPr>
          <p:cNvSpPr txBox="1"/>
          <p:nvPr/>
        </p:nvSpPr>
        <p:spPr>
          <a:xfrm>
            <a:off x="4604334" y="5061965"/>
            <a:ext cx="10134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3/4’’X </a:t>
            </a:r>
            <a:r>
              <a:rPr lang="fr-CA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5</a:t>
            </a:r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1/4’’ </a:t>
            </a:r>
            <a:endParaRPr lang="fr-CA" sz="1000" b="1" dirty="0"/>
          </a:p>
        </p:txBody>
      </p:sp>
      <p:sp>
        <p:nvSpPr>
          <p:cNvPr id="99" name="ZoneTexte 98">
            <a:extLst>
              <a:ext uri="{FF2B5EF4-FFF2-40B4-BE49-F238E27FC236}">
                <a16:creationId xmlns:a16="http://schemas.microsoft.com/office/drawing/2014/main" id="{4A1BE159-7669-9CBE-009A-8EBA8325ECB3}"/>
              </a:ext>
            </a:extLst>
          </p:cNvPr>
          <p:cNvSpPr txBox="1"/>
          <p:nvPr/>
        </p:nvSpPr>
        <p:spPr>
          <a:xfrm>
            <a:off x="4414284" y="4403195"/>
            <a:ext cx="65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1211</a:t>
            </a:r>
            <a:endParaRPr lang="fr-CA" sz="1600" dirty="0"/>
          </a:p>
        </p:txBody>
      </p:sp>
      <p:sp>
        <p:nvSpPr>
          <p:cNvPr id="100" name="ZoneTexte 99">
            <a:extLst>
              <a:ext uri="{FF2B5EF4-FFF2-40B4-BE49-F238E27FC236}">
                <a16:creationId xmlns:a16="http://schemas.microsoft.com/office/drawing/2014/main" id="{E0BE2349-2846-D382-A002-73F94DAE5570}"/>
              </a:ext>
            </a:extLst>
          </p:cNvPr>
          <p:cNvSpPr txBox="1"/>
          <p:nvPr/>
        </p:nvSpPr>
        <p:spPr>
          <a:xfrm>
            <a:off x="3393605" y="4680290"/>
            <a:ext cx="784860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8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11,50$ OX</a:t>
            </a:r>
            <a:endParaRPr lang="fr-CA" dirty="0"/>
          </a:p>
        </p:txBody>
      </p:sp>
      <p:sp>
        <p:nvSpPr>
          <p:cNvPr id="101" name="ZoneTexte 100">
            <a:extLst>
              <a:ext uri="{FF2B5EF4-FFF2-40B4-BE49-F238E27FC236}">
                <a16:creationId xmlns:a16="http://schemas.microsoft.com/office/drawing/2014/main" id="{635C8FBC-A63A-C52B-4B1E-6A30B692EB96}"/>
              </a:ext>
            </a:extLst>
          </p:cNvPr>
          <p:cNvSpPr txBox="1"/>
          <p:nvPr/>
        </p:nvSpPr>
        <p:spPr>
          <a:xfrm>
            <a:off x="1545170" y="6065307"/>
            <a:ext cx="65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1202</a:t>
            </a:r>
            <a:endParaRPr lang="fr-CA" sz="1600" dirty="0"/>
          </a:p>
        </p:txBody>
      </p:sp>
      <p:sp>
        <p:nvSpPr>
          <p:cNvPr id="102" name="ZoneTexte 101">
            <a:extLst>
              <a:ext uri="{FF2B5EF4-FFF2-40B4-BE49-F238E27FC236}">
                <a16:creationId xmlns:a16="http://schemas.microsoft.com/office/drawing/2014/main" id="{4FC0DEC5-BD48-278D-2B61-0B0C934218D0}"/>
              </a:ext>
            </a:extLst>
          </p:cNvPr>
          <p:cNvSpPr txBox="1"/>
          <p:nvPr/>
        </p:nvSpPr>
        <p:spPr>
          <a:xfrm>
            <a:off x="772561" y="6205015"/>
            <a:ext cx="800100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8,50$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9,50$ OX</a:t>
            </a:r>
            <a:endParaRPr lang="fr-CA" dirty="0"/>
          </a:p>
        </p:txBody>
      </p:sp>
      <p:sp>
        <p:nvSpPr>
          <p:cNvPr id="103" name="ZoneTexte 102">
            <a:extLst>
              <a:ext uri="{FF2B5EF4-FFF2-40B4-BE49-F238E27FC236}">
                <a16:creationId xmlns:a16="http://schemas.microsoft.com/office/drawing/2014/main" id="{0CEFB428-1038-EF01-4AB7-11A09DF934E8}"/>
              </a:ext>
            </a:extLst>
          </p:cNvPr>
          <p:cNvSpPr txBox="1"/>
          <p:nvPr/>
        </p:nvSpPr>
        <p:spPr>
          <a:xfrm>
            <a:off x="2352034" y="7380429"/>
            <a:ext cx="533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3/4’’ </a:t>
            </a:r>
            <a:endParaRPr lang="fr-CA" sz="1000" dirty="0"/>
          </a:p>
        </p:txBody>
      </p:sp>
      <p:sp>
        <p:nvSpPr>
          <p:cNvPr id="104" name="ZoneTexte 103">
            <a:extLst>
              <a:ext uri="{FF2B5EF4-FFF2-40B4-BE49-F238E27FC236}">
                <a16:creationId xmlns:a16="http://schemas.microsoft.com/office/drawing/2014/main" id="{E2383450-3C33-765D-1E29-7C2564115135}"/>
              </a:ext>
            </a:extLst>
          </p:cNvPr>
          <p:cNvSpPr txBox="1"/>
          <p:nvPr/>
        </p:nvSpPr>
        <p:spPr>
          <a:xfrm>
            <a:off x="2444970" y="7867498"/>
            <a:ext cx="533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1" dirty="0">
                <a:solidFill>
                  <a:srgbClr val="000000"/>
                </a:solidFill>
                <a:latin typeface="Calibri" panose="020F0502020204030204" pitchFamily="34" charset="0"/>
              </a:rPr>
              <a:t>1-</a:t>
            </a:r>
            <a:r>
              <a:rPr lang="fr-CA" sz="10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1000" b="1" dirty="0"/>
          </a:p>
        </p:txBody>
      </p:sp>
      <p:sp>
        <p:nvSpPr>
          <p:cNvPr id="105" name="ZoneTexte 104">
            <a:extLst>
              <a:ext uri="{FF2B5EF4-FFF2-40B4-BE49-F238E27FC236}">
                <a16:creationId xmlns:a16="http://schemas.microsoft.com/office/drawing/2014/main" id="{B622E68C-8AD8-3211-123D-5CE5D9F88E06}"/>
              </a:ext>
            </a:extLst>
          </p:cNvPr>
          <p:cNvSpPr txBox="1"/>
          <p:nvPr/>
        </p:nvSpPr>
        <p:spPr>
          <a:xfrm>
            <a:off x="1844851" y="7047428"/>
            <a:ext cx="65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1213</a:t>
            </a:r>
            <a:endParaRPr lang="fr-CA" sz="1600" dirty="0"/>
          </a:p>
        </p:txBody>
      </p:sp>
      <p:sp>
        <p:nvSpPr>
          <p:cNvPr id="106" name="ZoneTexte 105">
            <a:extLst>
              <a:ext uri="{FF2B5EF4-FFF2-40B4-BE49-F238E27FC236}">
                <a16:creationId xmlns:a16="http://schemas.microsoft.com/office/drawing/2014/main" id="{55F8363D-F904-38B9-C6D7-8A13280873BA}"/>
              </a:ext>
            </a:extLst>
          </p:cNvPr>
          <p:cNvSpPr txBox="1"/>
          <p:nvPr/>
        </p:nvSpPr>
        <p:spPr>
          <a:xfrm>
            <a:off x="835245" y="7637589"/>
            <a:ext cx="800100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17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18,50$ OX</a:t>
            </a:r>
            <a:endParaRPr lang="fr-CA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9FDF496-323D-D1E2-49F6-F4ADF82B160C}"/>
              </a:ext>
            </a:extLst>
          </p:cNvPr>
          <p:cNvSpPr txBox="1"/>
          <p:nvPr/>
        </p:nvSpPr>
        <p:spPr>
          <a:xfrm>
            <a:off x="4406461" y="5324631"/>
            <a:ext cx="65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1209</a:t>
            </a:r>
            <a:endParaRPr lang="fr-CA" sz="16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5ED5B93-23EA-760F-B026-A934C890BA9E}"/>
              </a:ext>
            </a:extLst>
          </p:cNvPr>
          <p:cNvSpPr txBox="1"/>
          <p:nvPr/>
        </p:nvSpPr>
        <p:spPr>
          <a:xfrm>
            <a:off x="3418005" y="5549998"/>
            <a:ext cx="784860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9,50$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11,50$ OX</a:t>
            </a:r>
            <a:endParaRPr lang="fr-CA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BA65F2-40DD-FF0B-E1A9-918F9F084C63}"/>
              </a:ext>
            </a:extLst>
          </p:cNvPr>
          <p:cNvSpPr txBox="1"/>
          <p:nvPr/>
        </p:nvSpPr>
        <p:spPr>
          <a:xfrm>
            <a:off x="4684589" y="5932624"/>
            <a:ext cx="10134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3/4’’X </a:t>
            </a:r>
            <a:r>
              <a:rPr lang="fr-CA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6</a:t>
            </a:r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1/4’’ </a:t>
            </a:r>
            <a:endParaRPr lang="fr-CA" sz="10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BA3B338-E1D2-6F35-479F-209828621F56}"/>
              </a:ext>
            </a:extLst>
          </p:cNvPr>
          <p:cNvSpPr txBox="1"/>
          <p:nvPr/>
        </p:nvSpPr>
        <p:spPr>
          <a:xfrm>
            <a:off x="3418005" y="6440003"/>
            <a:ext cx="784860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8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11,50$ OX</a:t>
            </a:r>
            <a:endParaRPr lang="fr-CA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0E93248-AE34-D87D-2686-A1CEC2AC4A32}"/>
              </a:ext>
            </a:extLst>
          </p:cNvPr>
          <p:cNvSpPr txBox="1"/>
          <p:nvPr/>
        </p:nvSpPr>
        <p:spPr>
          <a:xfrm>
            <a:off x="1594398" y="2097356"/>
            <a:ext cx="65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203</a:t>
            </a:r>
            <a:endParaRPr lang="fr-CA" sz="1600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6E1FB1A-972B-AFC4-8908-620B834BC10D}"/>
              </a:ext>
            </a:extLst>
          </p:cNvPr>
          <p:cNvSpPr txBox="1"/>
          <p:nvPr/>
        </p:nvSpPr>
        <p:spPr>
          <a:xfrm>
            <a:off x="4799101" y="6806043"/>
            <a:ext cx="10134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3/4’’X 3/4’’ </a:t>
            </a:r>
            <a:endParaRPr lang="fr-CA" sz="1000" b="1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FB3FCD0-3632-64C7-4CFF-9627F80C5E56}"/>
              </a:ext>
            </a:extLst>
          </p:cNvPr>
          <p:cNvSpPr txBox="1"/>
          <p:nvPr/>
        </p:nvSpPr>
        <p:spPr>
          <a:xfrm>
            <a:off x="2180074" y="8248567"/>
            <a:ext cx="533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3/4’’ </a:t>
            </a:r>
            <a:endParaRPr lang="fr-CA" sz="1000" b="1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741BFAE9-8C50-04FF-17C5-32587E340050}"/>
              </a:ext>
            </a:extLst>
          </p:cNvPr>
          <p:cNvSpPr txBox="1"/>
          <p:nvPr/>
        </p:nvSpPr>
        <p:spPr>
          <a:xfrm>
            <a:off x="3450120" y="7242987"/>
            <a:ext cx="784860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9,50$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11,50$ OX</a:t>
            </a:r>
            <a:endParaRPr lang="fr-CA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0D8FF7-3535-1B0C-8E73-E9BB12BE4D5A}"/>
              </a:ext>
            </a:extLst>
          </p:cNvPr>
          <p:cNvSpPr txBox="1"/>
          <p:nvPr/>
        </p:nvSpPr>
        <p:spPr>
          <a:xfrm>
            <a:off x="4414284" y="7047095"/>
            <a:ext cx="65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210</a:t>
            </a:r>
            <a:endParaRPr lang="fr-CA" sz="1600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258EAC09-717A-A180-2D71-BCC8E624997E}"/>
              </a:ext>
            </a:extLst>
          </p:cNvPr>
          <p:cNvSpPr txBox="1"/>
          <p:nvPr/>
        </p:nvSpPr>
        <p:spPr>
          <a:xfrm>
            <a:off x="4817767" y="7599591"/>
            <a:ext cx="10134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3/4’’X </a:t>
            </a:r>
            <a:r>
              <a:rPr lang="fr-CA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5-1</a:t>
            </a:r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1000" b="1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DA72C97B-0FE3-9778-2416-04363063E32A}"/>
              </a:ext>
            </a:extLst>
          </p:cNvPr>
          <p:cNvSpPr txBox="1"/>
          <p:nvPr/>
        </p:nvSpPr>
        <p:spPr>
          <a:xfrm>
            <a:off x="3476607" y="8097861"/>
            <a:ext cx="784860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9,50$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11,50$ OX</a:t>
            </a:r>
            <a:endParaRPr lang="fr-CA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A2D3FC78-231A-78D9-33C1-34AD9783DE50}"/>
              </a:ext>
            </a:extLst>
          </p:cNvPr>
          <p:cNvSpPr txBox="1"/>
          <p:nvPr/>
        </p:nvSpPr>
        <p:spPr>
          <a:xfrm>
            <a:off x="4398205" y="7855653"/>
            <a:ext cx="65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208</a:t>
            </a:r>
            <a:endParaRPr lang="fr-CA" sz="1600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BD8E374C-EFB9-CF3B-0D90-B1538E3D7C0F}"/>
              </a:ext>
            </a:extLst>
          </p:cNvPr>
          <p:cNvSpPr txBox="1"/>
          <p:nvPr/>
        </p:nvSpPr>
        <p:spPr>
          <a:xfrm>
            <a:off x="4796985" y="8450240"/>
            <a:ext cx="10134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3/4’’X 6</a:t>
            </a:r>
            <a:r>
              <a:rPr lang="fr-CA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-1</a:t>
            </a:r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1000" b="1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AD729F4D-BB01-06E3-F659-E81374819342}"/>
              </a:ext>
            </a:extLst>
          </p:cNvPr>
          <p:cNvSpPr txBox="1"/>
          <p:nvPr/>
        </p:nvSpPr>
        <p:spPr>
          <a:xfrm>
            <a:off x="2281326" y="1776778"/>
            <a:ext cx="533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3/4’’ </a:t>
            </a:r>
            <a:endParaRPr lang="fr-CA" sz="1000" b="1" dirty="0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76F01CDA-359C-9EED-FDE7-2C8046BC2015}"/>
              </a:ext>
            </a:extLst>
          </p:cNvPr>
          <p:cNvSpPr txBox="1"/>
          <p:nvPr/>
        </p:nvSpPr>
        <p:spPr>
          <a:xfrm>
            <a:off x="2762002" y="2104596"/>
            <a:ext cx="57404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1" dirty="0">
                <a:solidFill>
                  <a:srgbClr val="000000"/>
                </a:solidFill>
                <a:latin typeface="Calibri" panose="020F0502020204030204" pitchFamily="34" charset="0"/>
              </a:rPr>
              <a:t>1-1</a:t>
            </a:r>
            <a:r>
              <a:rPr lang="fr-CA" sz="10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1000" b="1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4D4A161D-B20C-4F21-6222-285EB149D79C}"/>
              </a:ext>
            </a:extLst>
          </p:cNvPr>
          <p:cNvSpPr txBox="1"/>
          <p:nvPr/>
        </p:nvSpPr>
        <p:spPr>
          <a:xfrm>
            <a:off x="2219939" y="2549210"/>
            <a:ext cx="57404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1" dirty="0">
                <a:solidFill>
                  <a:srgbClr val="000000"/>
                </a:solidFill>
                <a:latin typeface="Calibri" panose="020F0502020204030204" pitchFamily="34" charset="0"/>
              </a:rPr>
              <a:t>1-1</a:t>
            </a:r>
            <a:r>
              <a:rPr lang="fr-CA" sz="10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/2’’ </a:t>
            </a:r>
            <a:endParaRPr lang="fr-CA" sz="1000" b="1" dirty="0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79FEFCF3-5C1A-A3A6-8F92-7710BBFEED0F}"/>
              </a:ext>
            </a:extLst>
          </p:cNvPr>
          <p:cNvSpPr txBox="1"/>
          <p:nvPr/>
        </p:nvSpPr>
        <p:spPr>
          <a:xfrm>
            <a:off x="1547514" y="2311099"/>
            <a:ext cx="757237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G/L OU D/R </a:t>
            </a:r>
            <a:endParaRPr lang="fr-CA" dirty="0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8B9FFF44-59E1-FF5E-866F-CD4D595EE6F7}"/>
              </a:ext>
            </a:extLst>
          </p:cNvPr>
          <p:cNvSpPr txBox="1"/>
          <p:nvPr/>
        </p:nvSpPr>
        <p:spPr>
          <a:xfrm>
            <a:off x="4406461" y="6173676"/>
            <a:ext cx="65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212</a:t>
            </a:r>
            <a:endParaRPr lang="fr-CA" sz="1600" dirty="0"/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4F4563C1-F3D2-12D3-607F-9CB47E0A3CA3}"/>
              </a:ext>
            </a:extLst>
          </p:cNvPr>
          <p:cNvSpPr txBox="1"/>
          <p:nvPr/>
        </p:nvSpPr>
        <p:spPr>
          <a:xfrm>
            <a:off x="1435079" y="2408115"/>
            <a:ext cx="784860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17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18,50$ OX</a:t>
            </a:r>
            <a:endParaRPr lang="fr-CA" dirty="0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842FA70A-EFD3-94F8-9BF5-3118C8483EC5}"/>
              </a:ext>
            </a:extLst>
          </p:cNvPr>
          <p:cNvSpPr txBox="1"/>
          <p:nvPr/>
        </p:nvSpPr>
        <p:spPr>
          <a:xfrm>
            <a:off x="4752424" y="2095833"/>
            <a:ext cx="65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204</a:t>
            </a:r>
            <a:endParaRPr lang="fr-CA" sz="1600" dirty="0"/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FAE175A3-AFE9-5AB1-4831-87F6D3454CA3}"/>
              </a:ext>
            </a:extLst>
          </p:cNvPr>
          <p:cNvSpPr txBox="1"/>
          <p:nvPr/>
        </p:nvSpPr>
        <p:spPr>
          <a:xfrm>
            <a:off x="4703680" y="2455211"/>
            <a:ext cx="784860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20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22,50$ OX</a:t>
            </a:r>
            <a:endParaRPr lang="fr-CA" dirty="0"/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4BEA1D16-40F0-B49F-67AB-6F2D9ACE9232}"/>
              </a:ext>
            </a:extLst>
          </p:cNvPr>
          <p:cNvSpPr txBox="1"/>
          <p:nvPr/>
        </p:nvSpPr>
        <p:spPr>
          <a:xfrm>
            <a:off x="4699143" y="2344358"/>
            <a:ext cx="757237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G/L OU D/R </a:t>
            </a:r>
            <a:endParaRPr lang="fr-CA" dirty="0"/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665A66DA-8A22-A19C-CA05-72ABA799A857}"/>
              </a:ext>
            </a:extLst>
          </p:cNvPr>
          <p:cNvSpPr txBox="1"/>
          <p:nvPr/>
        </p:nvSpPr>
        <p:spPr>
          <a:xfrm>
            <a:off x="5610238" y="2545509"/>
            <a:ext cx="57404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1" dirty="0">
                <a:solidFill>
                  <a:srgbClr val="000000"/>
                </a:solidFill>
                <a:latin typeface="Calibri" panose="020F0502020204030204" pitchFamily="34" charset="0"/>
              </a:rPr>
              <a:t>2-1</a:t>
            </a:r>
            <a:r>
              <a:rPr lang="fr-CA" sz="10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</a:t>
            </a:r>
            <a:r>
              <a:rPr lang="fr-CA" sz="1000" b="1" i="1" dirty="0">
                <a:solidFill>
                  <a:srgbClr val="000000"/>
                </a:solidFill>
                <a:latin typeface="Calibri" panose="020F0502020204030204" pitchFamily="34" charset="0"/>
              </a:rPr>
              <a:t>8</a:t>
            </a:r>
            <a:r>
              <a:rPr lang="fr-CA" sz="10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1000" b="1" dirty="0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012724F8-6939-FE93-B448-5D5C834D4E77}"/>
              </a:ext>
            </a:extLst>
          </p:cNvPr>
          <p:cNvSpPr txBox="1"/>
          <p:nvPr/>
        </p:nvSpPr>
        <p:spPr>
          <a:xfrm>
            <a:off x="6247748" y="2126610"/>
            <a:ext cx="57404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1" dirty="0">
                <a:solidFill>
                  <a:srgbClr val="000000"/>
                </a:solidFill>
                <a:latin typeface="Calibri" panose="020F0502020204030204" pitchFamily="34" charset="0"/>
              </a:rPr>
              <a:t>1-3</a:t>
            </a:r>
            <a:r>
              <a:rPr lang="fr-CA" sz="10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1000" b="1" dirty="0"/>
          </a:p>
        </p:txBody>
      </p:sp>
    </p:spTree>
    <p:extLst>
      <p:ext uri="{BB962C8B-B14F-4D97-AF65-F5344CB8AC3E}">
        <p14:creationId xmlns:p14="http://schemas.microsoft.com/office/powerpoint/2010/main" val="26160023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E580A696-7BE8-7E8A-065B-F6800895D3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441308" y="2223525"/>
            <a:ext cx="1181358" cy="972223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E492654B-A0E9-1735-A199-B30815A99F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2770" y="976558"/>
            <a:ext cx="1160600" cy="887349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AC3FBFC-32CF-F4F6-DAAD-D951B58864CD}"/>
              </a:ext>
            </a:extLst>
          </p:cNvPr>
          <p:cNvSpPr txBox="1"/>
          <p:nvPr/>
        </p:nvSpPr>
        <p:spPr>
          <a:xfrm>
            <a:off x="1854411" y="269395"/>
            <a:ext cx="411842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GONDS &amp; CHARNIÈRES 3/32‘’ X 1’’ </a:t>
            </a:r>
            <a:endParaRPr lang="fr-CA" sz="2000" dirty="0"/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EC78FA57-D743-48BE-8E0A-FEC18FB6DC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965865">
            <a:off x="4429013" y="2245548"/>
            <a:ext cx="1225490" cy="888564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30F3ED79-33D6-C6C5-11B9-4D84B87FA0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544" y="6007647"/>
            <a:ext cx="1503152" cy="1108465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D96DEE91-6E80-38CD-BCEB-DE68A4C525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771944" y="3782513"/>
            <a:ext cx="3022976" cy="791880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14023D1C-33EB-26CC-5AAB-2102723A37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2608976" y="4841855"/>
            <a:ext cx="4246598" cy="762992"/>
          </a:xfrm>
          <a:prstGeom prst="rect">
            <a:avLst/>
          </a:prstGeom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id="{2A507F7B-6D9A-462B-7944-C5F01B719AD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3526" y="7711721"/>
            <a:ext cx="1600277" cy="762400"/>
          </a:xfrm>
          <a:prstGeom prst="rect">
            <a:avLst/>
          </a:prstGeom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id="{11166CF7-AB73-CE64-573F-91DEA5879BE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85805" y="1011410"/>
            <a:ext cx="1160600" cy="883224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65F9ED50-9A92-10F1-2B5F-2752199C41C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43738" y="892247"/>
            <a:ext cx="876487" cy="1080912"/>
          </a:xfrm>
          <a:prstGeom prst="rect">
            <a:avLst/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FDD16A68-DB4E-5514-648B-EF35A1EE155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0800000">
            <a:off x="3779837" y="5812428"/>
            <a:ext cx="3063266" cy="858717"/>
          </a:xfrm>
          <a:prstGeom prst="rect">
            <a:avLst/>
          </a:prstGeom>
        </p:spPr>
      </p:pic>
      <p:pic>
        <p:nvPicPr>
          <p:cNvPr id="33" name="Image 32">
            <a:extLst>
              <a:ext uri="{FF2B5EF4-FFF2-40B4-BE49-F238E27FC236}">
                <a16:creationId xmlns:a16="http://schemas.microsoft.com/office/drawing/2014/main" id="{E45C927F-F404-1E5B-7D5E-DF29C0106F6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0800000">
            <a:off x="3003100" y="6847967"/>
            <a:ext cx="3880314" cy="858609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3AF9A9FA-3CCF-2DDE-D0BB-F0C21C13450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0800000">
            <a:off x="2536939" y="7980267"/>
            <a:ext cx="4465972" cy="829959"/>
          </a:xfrm>
          <a:prstGeom prst="rect">
            <a:avLst/>
          </a:prstGeom>
        </p:spPr>
      </p:pic>
      <p:pic>
        <p:nvPicPr>
          <p:cNvPr id="39" name="Image 38">
            <a:extLst>
              <a:ext uri="{FF2B5EF4-FFF2-40B4-BE49-F238E27FC236}">
                <a16:creationId xmlns:a16="http://schemas.microsoft.com/office/drawing/2014/main" id="{568E5E4A-81AE-33E3-110D-E7888A86DCF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73316" y="895870"/>
            <a:ext cx="886008" cy="1094936"/>
          </a:xfrm>
          <a:prstGeom prst="rect">
            <a:avLst/>
          </a:prstGeom>
        </p:spPr>
      </p:pic>
      <p:pic>
        <p:nvPicPr>
          <p:cNvPr id="41" name="Image 40">
            <a:extLst>
              <a:ext uri="{FF2B5EF4-FFF2-40B4-BE49-F238E27FC236}">
                <a16:creationId xmlns:a16="http://schemas.microsoft.com/office/drawing/2014/main" id="{2A1144E3-FD96-28CE-8EE0-52D89D416A3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99056" y="3712087"/>
            <a:ext cx="1287505" cy="140910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20D16A-3AE3-19AA-530D-766F393708A5}"/>
              </a:ext>
            </a:extLst>
          </p:cNvPr>
          <p:cNvSpPr txBox="1"/>
          <p:nvPr/>
        </p:nvSpPr>
        <p:spPr>
          <a:xfrm>
            <a:off x="2659922" y="1932465"/>
            <a:ext cx="6803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1303 </a:t>
            </a:r>
            <a:endParaRPr lang="fr-CA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F391232-F6F0-BF11-CA94-B1384C1D0166}"/>
              </a:ext>
            </a:extLst>
          </p:cNvPr>
          <p:cNvSpPr txBox="1"/>
          <p:nvPr/>
        </p:nvSpPr>
        <p:spPr>
          <a:xfrm>
            <a:off x="3162952" y="2009150"/>
            <a:ext cx="75438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21,00$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23,50$ OX</a:t>
            </a:r>
            <a:endParaRPr lang="fr-CA" sz="1600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F40D87F-8E0A-090E-FDC8-17BC33714DCD}"/>
              </a:ext>
            </a:extLst>
          </p:cNvPr>
          <p:cNvSpPr txBox="1"/>
          <p:nvPr/>
        </p:nvSpPr>
        <p:spPr>
          <a:xfrm>
            <a:off x="2626393" y="2147191"/>
            <a:ext cx="73723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G/L OU D/R </a:t>
            </a:r>
            <a:endParaRPr lang="fr-CA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178BAC5-F09F-5211-C0C3-E76B9FDF81A5}"/>
              </a:ext>
            </a:extLst>
          </p:cNvPr>
          <p:cNvSpPr txBox="1"/>
          <p:nvPr/>
        </p:nvSpPr>
        <p:spPr>
          <a:xfrm>
            <a:off x="5445192" y="1766278"/>
            <a:ext cx="6803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1304 </a:t>
            </a:r>
            <a:endParaRPr lang="fr-CA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8752190C-2E45-FB34-EF81-F6ADA29605B4}"/>
              </a:ext>
            </a:extLst>
          </p:cNvPr>
          <p:cNvSpPr txBox="1"/>
          <p:nvPr/>
        </p:nvSpPr>
        <p:spPr>
          <a:xfrm>
            <a:off x="5386891" y="1984403"/>
            <a:ext cx="73723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G/L OU D/R </a:t>
            </a:r>
            <a:endParaRPr lang="fr-CA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5308030C-6421-DD75-8A92-6CF2625BA995}"/>
              </a:ext>
            </a:extLst>
          </p:cNvPr>
          <p:cNvSpPr txBox="1"/>
          <p:nvPr/>
        </p:nvSpPr>
        <p:spPr>
          <a:xfrm>
            <a:off x="5963944" y="1892378"/>
            <a:ext cx="75438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25,00$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27,50$ OX</a:t>
            </a:r>
            <a:endParaRPr lang="fr-CA" sz="1600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17CBC8AA-5840-8E43-992F-0C54669EBBF8}"/>
              </a:ext>
            </a:extLst>
          </p:cNvPr>
          <p:cNvSpPr txBox="1"/>
          <p:nvPr/>
        </p:nvSpPr>
        <p:spPr>
          <a:xfrm>
            <a:off x="6958213" y="9083916"/>
            <a:ext cx="37909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pPr/>
              <a:t>22</a:t>
            </a:fld>
            <a:endParaRPr lang="fr-CA" dirty="0"/>
          </a:p>
        </p:txBody>
      </p:sp>
      <p:pic>
        <p:nvPicPr>
          <p:cNvPr id="18" name="Image 17">
            <a:hlinkClick r:id="rId17" action="ppaction://hlinksldjump"/>
            <a:extLst>
              <a:ext uri="{FF2B5EF4-FFF2-40B4-BE49-F238E27FC236}">
                <a16:creationId xmlns:a16="http://schemas.microsoft.com/office/drawing/2014/main" id="{7A39AD8A-DB48-09AD-2F5C-807B90E5B3DF}"/>
              </a:ext>
            </a:extLst>
          </p:cNvPr>
          <p:cNvPicPr>
            <a:picLocks noChangeAspect="1"/>
          </p:cNvPicPr>
          <p:nvPr/>
        </p:nvPicPr>
        <p:blipFill>
          <a:blip r:embed="rId18">
            <a:biLevel thresh="75000"/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06379" y="8473238"/>
            <a:ext cx="221456" cy="195181"/>
          </a:xfrm>
          <a:prstGeom prst="rect">
            <a:avLst/>
          </a:prstGeom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778AE3CC-FD45-D959-7FCD-081DC6315C78}"/>
              </a:ext>
            </a:extLst>
          </p:cNvPr>
          <p:cNvSpPr txBox="1"/>
          <p:nvPr/>
        </p:nvSpPr>
        <p:spPr>
          <a:xfrm>
            <a:off x="6194927" y="3598251"/>
            <a:ext cx="85153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Dia. 3/8’’ </a:t>
            </a:r>
            <a:endParaRPr lang="fr-CA" dirty="0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0685802C-793E-51BC-7191-54865ECA9D7B}"/>
              </a:ext>
            </a:extLst>
          </p:cNvPr>
          <p:cNvSpPr txBox="1"/>
          <p:nvPr/>
        </p:nvSpPr>
        <p:spPr>
          <a:xfrm>
            <a:off x="1963304" y="1094268"/>
            <a:ext cx="35081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dirty="0"/>
              <a:t>1’’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35C91BDC-B567-C4A3-41D7-CAB3E45EA23B}"/>
              </a:ext>
            </a:extLst>
          </p:cNvPr>
          <p:cNvSpPr txBox="1"/>
          <p:nvPr/>
        </p:nvSpPr>
        <p:spPr>
          <a:xfrm>
            <a:off x="659361" y="1412166"/>
            <a:ext cx="60261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dirty="0"/>
              <a:t>1-3/4’’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723067D5-A531-095F-9951-68AF5454B130}"/>
              </a:ext>
            </a:extLst>
          </p:cNvPr>
          <p:cNvSpPr txBox="1"/>
          <p:nvPr/>
        </p:nvSpPr>
        <p:spPr>
          <a:xfrm>
            <a:off x="4876488" y="1300842"/>
            <a:ext cx="33054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1’’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42350026-75DD-B895-57B7-81FA13622227}"/>
              </a:ext>
            </a:extLst>
          </p:cNvPr>
          <p:cNvSpPr txBox="1"/>
          <p:nvPr/>
        </p:nvSpPr>
        <p:spPr>
          <a:xfrm>
            <a:off x="3393940" y="1363338"/>
            <a:ext cx="33054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2’’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3C8D0E7F-6288-F9B1-C806-A25BCFF6D0C1}"/>
              </a:ext>
            </a:extLst>
          </p:cNvPr>
          <p:cNvSpPr txBox="1"/>
          <p:nvPr/>
        </p:nvSpPr>
        <p:spPr>
          <a:xfrm>
            <a:off x="4013649" y="1734378"/>
            <a:ext cx="56778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2-3/8’’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EDF2E074-8AF1-1239-1248-41B3764E9588}"/>
              </a:ext>
            </a:extLst>
          </p:cNvPr>
          <p:cNvSpPr txBox="1"/>
          <p:nvPr/>
        </p:nvSpPr>
        <p:spPr>
          <a:xfrm>
            <a:off x="5139640" y="3010665"/>
            <a:ext cx="6803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1307 </a:t>
            </a:r>
            <a:endParaRPr lang="fr-CA" dirty="0"/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BDB36A84-A067-0FF4-BD84-6F870DF80828}"/>
              </a:ext>
            </a:extLst>
          </p:cNvPr>
          <p:cNvSpPr txBox="1"/>
          <p:nvPr/>
        </p:nvSpPr>
        <p:spPr>
          <a:xfrm>
            <a:off x="5625144" y="3088411"/>
            <a:ext cx="75438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11,50$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14,00$ OX</a:t>
            </a:r>
            <a:endParaRPr lang="fr-CA" sz="1600" dirty="0"/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EE2141E1-6FDA-085D-411F-BF06D2820B4A}"/>
              </a:ext>
            </a:extLst>
          </p:cNvPr>
          <p:cNvSpPr txBox="1"/>
          <p:nvPr/>
        </p:nvSpPr>
        <p:spPr>
          <a:xfrm>
            <a:off x="1789618" y="2170068"/>
            <a:ext cx="56778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1-3/4’’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55BF37D7-7248-E001-DE29-6CC16283C257}"/>
              </a:ext>
            </a:extLst>
          </p:cNvPr>
          <p:cNvSpPr txBox="1"/>
          <p:nvPr/>
        </p:nvSpPr>
        <p:spPr>
          <a:xfrm>
            <a:off x="1035407" y="2609747"/>
            <a:ext cx="56778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1-3/4’’</a:t>
            </a:r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DCBAC7EA-C5DA-7F74-6FFB-617D77C5BC62}"/>
              </a:ext>
            </a:extLst>
          </p:cNvPr>
          <p:cNvSpPr txBox="1"/>
          <p:nvPr/>
        </p:nvSpPr>
        <p:spPr>
          <a:xfrm>
            <a:off x="4720457" y="4341416"/>
            <a:ext cx="80021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1’’x 6-1/2’’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5181E485-FC0A-4BF0-1B5D-BF6924E00DEB}"/>
              </a:ext>
            </a:extLst>
          </p:cNvPr>
          <p:cNvSpPr txBox="1"/>
          <p:nvPr/>
        </p:nvSpPr>
        <p:spPr>
          <a:xfrm>
            <a:off x="5442891" y="4328503"/>
            <a:ext cx="6803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</a:t>
            </a:r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11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6EF6994D-3D8C-1089-99B7-8D4164D3EB0F}"/>
              </a:ext>
            </a:extLst>
          </p:cNvPr>
          <p:cNvSpPr txBox="1"/>
          <p:nvPr/>
        </p:nvSpPr>
        <p:spPr>
          <a:xfrm>
            <a:off x="5955961" y="4421204"/>
            <a:ext cx="75438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11,00$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13,50$ OX</a:t>
            </a:r>
            <a:endParaRPr lang="fr-CA" sz="1600" dirty="0"/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8369D6C2-ABC1-16D7-A981-ABEEDDF53910}"/>
              </a:ext>
            </a:extLst>
          </p:cNvPr>
          <p:cNvSpPr txBox="1"/>
          <p:nvPr/>
        </p:nvSpPr>
        <p:spPr>
          <a:xfrm>
            <a:off x="4720457" y="5410130"/>
            <a:ext cx="5629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1’’x 9’’</a:t>
            </a:r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1B52A684-BB2C-8A45-C72F-4A27531520E8}"/>
              </a:ext>
            </a:extLst>
          </p:cNvPr>
          <p:cNvSpPr txBox="1"/>
          <p:nvPr/>
        </p:nvSpPr>
        <p:spPr>
          <a:xfrm>
            <a:off x="5494752" y="5411173"/>
            <a:ext cx="6803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1309 </a:t>
            </a:r>
            <a:endParaRPr lang="fr-CA" dirty="0"/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74B8EC7F-2A30-A953-A885-1CAB39ED9708}"/>
              </a:ext>
            </a:extLst>
          </p:cNvPr>
          <p:cNvSpPr txBox="1"/>
          <p:nvPr/>
        </p:nvSpPr>
        <p:spPr>
          <a:xfrm>
            <a:off x="5993259" y="5483946"/>
            <a:ext cx="75438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14,50$ OX</a:t>
            </a:r>
            <a:endParaRPr lang="fr-CA" sz="1600" dirty="0"/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4C53E089-6552-8D4E-7649-5EF4A94EDED9}"/>
              </a:ext>
            </a:extLst>
          </p:cNvPr>
          <p:cNvSpPr txBox="1"/>
          <p:nvPr/>
        </p:nvSpPr>
        <p:spPr>
          <a:xfrm>
            <a:off x="4739530" y="6434921"/>
            <a:ext cx="5629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1’’x 6’’</a:t>
            </a:r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617D2682-5E2E-BFBE-D71A-51621B76E876}"/>
              </a:ext>
            </a:extLst>
          </p:cNvPr>
          <p:cNvSpPr txBox="1"/>
          <p:nvPr/>
        </p:nvSpPr>
        <p:spPr>
          <a:xfrm>
            <a:off x="5590142" y="6417797"/>
            <a:ext cx="6803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</a:t>
            </a:r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12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D5DF5EDB-DBEF-7F04-BB91-396649C1B712}"/>
              </a:ext>
            </a:extLst>
          </p:cNvPr>
          <p:cNvSpPr txBox="1"/>
          <p:nvPr/>
        </p:nvSpPr>
        <p:spPr>
          <a:xfrm>
            <a:off x="6088723" y="6498172"/>
            <a:ext cx="75438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11,00$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13,50$ OX</a:t>
            </a:r>
            <a:endParaRPr lang="fr-CA" sz="1600" dirty="0"/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F32DBD5F-CEA4-E0F0-1B33-2CB66E4EBFD7}"/>
              </a:ext>
            </a:extLst>
          </p:cNvPr>
          <p:cNvSpPr txBox="1"/>
          <p:nvPr/>
        </p:nvSpPr>
        <p:spPr>
          <a:xfrm>
            <a:off x="4739530" y="7437235"/>
            <a:ext cx="80021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1’’x 7-3/4’’</a:t>
            </a:r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627AC06F-BE85-E431-7E51-8D1C8E89A07D}"/>
              </a:ext>
            </a:extLst>
          </p:cNvPr>
          <p:cNvSpPr txBox="1"/>
          <p:nvPr/>
        </p:nvSpPr>
        <p:spPr>
          <a:xfrm>
            <a:off x="5625144" y="7474007"/>
            <a:ext cx="6803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</a:t>
            </a:r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10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AAD0C798-A89C-E919-E2D0-33D05615A8E5}"/>
              </a:ext>
            </a:extLst>
          </p:cNvPr>
          <p:cNvSpPr txBox="1"/>
          <p:nvPr/>
        </p:nvSpPr>
        <p:spPr>
          <a:xfrm>
            <a:off x="6139424" y="7567558"/>
            <a:ext cx="75438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14,50$ OX</a:t>
            </a:r>
            <a:endParaRPr lang="fr-CA" sz="1600" dirty="0"/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E8C54C95-CBAE-3D85-0527-D145820745E3}"/>
              </a:ext>
            </a:extLst>
          </p:cNvPr>
          <p:cNvSpPr txBox="1"/>
          <p:nvPr/>
        </p:nvSpPr>
        <p:spPr>
          <a:xfrm>
            <a:off x="5672706" y="8569771"/>
            <a:ext cx="6803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1308 </a:t>
            </a:r>
            <a:endParaRPr lang="fr-CA" dirty="0"/>
          </a:p>
        </p:txBody>
      </p:sp>
      <p:sp>
        <p:nvSpPr>
          <p:cNvPr id="55" name="ZoneTexte 54">
            <a:extLst>
              <a:ext uri="{FF2B5EF4-FFF2-40B4-BE49-F238E27FC236}">
                <a16:creationId xmlns:a16="http://schemas.microsoft.com/office/drawing/2014/main" id="{8474426F-39EA-8ADE-20AA-EBDDE524C65B}"/>
              </a:ext>
            </a:extLst>
          </p:cNvPr>
          <p:cNvSpPr txBox="1"/>
          <p:nvPr/>
        </p:nvSpPr>
        <p:spPr>
          <a:xfrm>
            <a:off x="6136884" y="8668419"/>
            <a:ext cx="75438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14,50$ OX</a:t>
            </a:r>
            <a:endParaRPr lang="fr-CA" sz="1600" dirty="0"/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5E8B30B0-6547-B92B-C5A2-70F19E21AB56}"/>
              </a:ext>
            </a:extLst>
          </p:cNvPr>
          <p:cNvSpPr txBox="1"/>
          <p:nvPr/>
        </p:nvSpPr>
        <p:spPr>
          <a:xfrm>
            <a:off x="4760270" y="8543821"/>
            <a:ext cx="5629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1’’x 9’’</a:t>
            </a:r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5F8FF246-166B-45E5-FD2C-10CB91D918D0}"/>
              </a:ext>
            </a:extLst>
          </p:cNvPr>
          <p:cNvSpPr txBox="1"/>
          <p:nvPr/>
        </p:nvSpPr>
        <p:spPr>
          <a:xfrm>
            <a:off x="793308" y="8408185"/>
            <a:ext cx="6803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1302 </a:t>
            </a:r>
            <a:endParaRPr lang="fr-CA" dirty="0"/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320C68F4-770D-3D9A-8144-EF80AFDFBF1B}"/>
              </a:ext>
            </a:extLst>
          </p:cNvPr>
          <p:cNvSpPr txBox="1"/>
          <p:nvPr/>
        </p:nvSpPr>
        <p:spPr>
          <a:xfrm>
            <a:off x="1334906" y="8481415"/>
            <a:ext cx="75438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dirty="0">
                <a:solidFill>
                  <a:srgbClr val="000000"/>
                </a:solidFill>
                <a:latin typeface="Calibri" panose="020F0502020204030204" pitchFamily="34" charset="0"/>
              </a:rPr>
              <a:t>8</a:t>
            </a:r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10,00$ OX</a:t>
            </a:r>
            <a:endParaRPr lang="fr-CA" sz="1600" dirty="0"/>
          </a:p>
        </p:txBody>
      </p:sp>
      <p:sp>
        <p:nvSpPr>
          <p:cNvPr id="60" name="ZoneTexte 59">
            <a:extLst>
              <a:ext uri="{FF2B5EF4-FFF2-40B4-BE49-F238E27FC236}">
                <a16:creationId xmlns:a16="http://schemas.microsoft.com/office/drawing/2014/main" id="{9FA65EA1-CB68-B32F-BA4D-40D94EE72715}"/>
              </a:ext>
            </a:extLst>
          </p:cNvPr>
          <p:cNvSpPr txBox="1"/>
          <p:nvPr/>
        </p:nvSpPr>
        <p:spPr>
          <a:xfrm>
            <a:off x="717422" y="6957979"/>
            <a:ext cx="6803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1301 </a:t>
            </a:r>
            <a:endParaRPr lang="fr-CA" dirty="0"/>
          </a:p>
        </p:txBody>
      </p:sp>
      <p:sp>
        <p:nvSpPr>
          <p:cNvPr id="61" name="ZoneTexte 60">
            <a:extLst>
              <a:ext uri="{FF2B5EF4-FFF2-40B4-BE49-F238E27FC236}">
                <a16:creationId xmlns:a16="http://schemas.microsoft.com/office/drawing/2014/main" id="{F13DD757-09EA-A826-EB2C-3D09B9875BFE}"/>
              </a:ext>
            </a:extLst>
          </p:cNvPr>
          <p:cNvSpPr txBox="1"/>
          <p:nvPr/>
        </p:nvSpPr>
        <p:spPr>
          <a:xfrm>
            <a:off x="1188000" y="7033135"/>
            <a:ext cx="75438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dirty="0">
                <a:solidFill>
                  <a:srgbClr val="000000"/>
                </a:solidFill>
                <a:latin typeface="Calibri" panose="020F0502020204030204" pitchFamily="34" charset="0"/>
              </a:rPr>
              <a:t>18</a:t>
            </a:r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20,00$ OX</a:t>
            </a:r>
            <a:endParaRPr lang="fr-CA" sz="1600" dirty="0"/>
          </a:p>
        </p:txBody>
      </p:sp>
      <p:sp>
        <p:nvSpPr>
          <p:cNvPr id="63" name="ZoneTexte 62">
            <a:extLst>
              <a:ext uri="{FF2B5EF4-FFF2-40B4-BE49-F238E27FC236}">
                <a16:creationId xmlns:a16="http://schemas.microsoft.com/office/drawing/2014/main" id="{E070A861-AEDA-C8AA-4739-686B2BBD1EE9}"/>
              </a:ext>
            </a:extLst>
          </p:cNvPr>
          <p:cNvSpPr txBox="1"/>
          <p:nvPr/>
        </p:nvSpPr>
        <p:spPr>
          <a:xfrm>
            <a:off x="1133487" y="7765971"/>
            <a:ext cx="88963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Dia. 3/16’’ </a:t>
            </a:r>
            <a:endParaRPr lang="fr-CA" dirty="0"/>
          </a:p>
        </p:txBody>
      </p:sp>
      <p:sp>
        <p:nvSpPr>
          <p:cNvPr id="64" name="ZoneTexte 63">
            <a:extLst>
              <a:ext uri="{FF2B5EF4-FFF2-40B4-BE49-F238E27FC236}">
                <a16:creationId xmlns:a16="http://schemas.microsoft.com/office/drawing/2014/main" id="{545CF7BD-3392-7E93-D051-C1A1B924E73B}"/>
              </a:ext>
            </a:extLst>
          </p:cNvPr>
          <p:cNvSpPr txBox="1"/>
          <p:nvPr/>
        </p:nvSpPr>
        <p:spPr>
          <a:xfrm>
            <a:off x="2138711" y="6652688"/>
            <a:ext cx="88963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Dia. 7/16’’ </a:t>
            </a:r>
            <a:endParaRPr lang="fr-CA" dirty="0"/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3925335D-E533-BD72-7E28-6754A4A9108E}"/>
              </a:ext>
            </a:extLst>
          </p:cNvPr>
          <p:cNvSpPr txBox="1"/>
          <p:nvPr/>
        </p:nvSpPr>
        <p:spPr>
          <a:xfrm>
            <a:off x="1082307" y="6281071"/>
            <a:ext cx="56778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1-1/2’’</a:t>
            </a:r>
          </a:p>
        </p:txBody>
      </p:sp>
      <p:sp>
        <p:nvSpPr>
          <p:cNvPr id="66" name="ZoneTexte 65">
            <a:extLst>
              <a:ext uri="{FF2B5EF4-FFF2-40B4-BE49-F238E27FC236}">
                <a16:creationId xmlns:a16="http://schemas.microsoft.com/office/drawing/2014/main" id="{AF1DABC9-9E9A-30A4-28F3-F64260C65664}"/>
              </a:ext>
            </a:extLst>
          </p:cNvPr>
          <p:cNvSpPr txBox="1"/>
          <p:nvPr/>
        </p:nvSpPr>
        <p:spPr>
          <a:xfrm>
            <a:off x="1558026" y="5108091"/>
            <a:ext cx="44916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3/4’’</a:t>
            </a:r>
          </a:p>
        </p:txBody>
      </p:sp>
      <p:sp>
        <p:nvSpPr>
          <p:cNvPr id="68" name="ZoneTexte 67">
            <a:extLst>
              <a:ext uri="{FF2B5EF4-FFF2-40B4-BE49-F238E27FC236}">
                <a16:creationId xmlns:a16="http://schemas.microsoft.com/office/drawing/2014/main" id="{4BE457AB-C6BA-E0F1-1DEB-826974D1CCB6}"/>
              </a:ext>
            </a:extLst>
          </p:cNvPr>
          <p:cNvSpPr txBox="1"/>
          <p:nvPr/>
        </p:nvSpPr>
        <p:spPr>
          <a:xfrm>
            <a:off x="1866717" y="3840897"/>
            <a:ext cx="33054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1’’</a:t>
            </a:r>
          </a:p>
        </p:txBody>
      </p:sp>
      <p:sp>
        <p:nvSpPr>
          <p:cNvPr id="69" name="ZoneTexte 68">
            <a:extLst>
              <a:ext uri="{FF2B5EF4-FFF2-40B4-BE49-F238E27FC236}">
                <a16:creationId xmlns:a16="http://schemas.microsoft.com/office/drawing/2014/main" id="{67BB2E77-696B-D99F-D2B1-3792FB6D9EA0}"/>
              </a:ext>
            </a:extLst>
          </p:cNvPr>
          <p:cNvSpPr txBox="1"/>
          <p:nvPr/>
        </p:nvSpPr>
        <p:spPr>
          <a:xfrm>
            <a:off x="1900435" y="4509922"/>
            <a:ext cx="56778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1-1/2’’</a:t>
            </a:r>
          </a:p>
        </p:txBody>
      </p:sp>
      <p:sp>
        <p:nvSpPr>
          <p:cNvPr id="70" name="ZoneTexte 69">
            <a:extLst>
              <a:ext uri="{FF2B5EF4-FFF2-40B4-BE49-F238E27FC236}">
                <a16:creationId xmlns:a16="http://schemas.microsoft.com/office/drawing/2014/main" id="{E4175236-4F78-8F28-A307-DE3853866EB5}"/>
              </a:ext>
            </a:extLst>
          </p:cNvPr>
          <p:cNvSpPr txBox="1"/>
          <p:nvPr/>
        </p:nvSpPr>
        <p:spPr>
          <a:xfrm>
            <a:off x="1215598" y="5272048"/>
            <a:ext cx="75438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dirty="0">
                <a:solidFill>
                  <a:srgbClr val="000000"/>
                </a:solidFill>
                <a:latin typeface="Calibri" panose="020F0502020204030204" pitchFamily="34" charset="0"/>
              </a:rPr>
              <a:t>20</a:t>
            </a:r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22,50$ OX</a:t>
            </a:r>
            <a:endParaRPr lang="fr-CA" sz="1600" dirty="0"/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6C38EC0A-DB1A-EA91-0B69-AA81177D0785}"/>
              </a:ext>
            </a:extLst>
          </p:cNvPr>
          <p:cNvSpPr txBox="1"/>
          <p:nvPr/>
        </p:nvSpPr>
        <p:spPr>
          <a:xfrm>
            <a:off x="699056" y="5216466"/>
            <a:ext cx="6803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</a:t>
            </a:r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13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39B51A5-7571-9417-A030-4D945DD813F4}"/>
              </a:ext>
            </a:extLst>
          </p:cNvPr>
          <p:cNvSpPr txBox="1"/>
          <p:nvPr/>
        </p:nvSpPr>
        <p:spPr>
          <a:xfrm>
            <a:off x="1339770" y="1846211"/>
            <a:ext cx="60261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dirty="0"/>
              <a:t>1-3/4’’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4C0B0BE7-EA26-6156-87DE-A4984B61D927}"/>
              </a:ext>
            </a:extLst>
          </p:cNvPr>
          <p:cNvSpPr txBox="1"/>
          <p:nvPr/>
        </p:nvSpPr>
        <p:spPr>
          <a:xfrm>
            <a:off x="4806053" y="2168482"/>
            <a:ext cx="56778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2-3/8’’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3934B2BD-D49D-2FAD-7E44-00AA33F81569}"/>
              </a:ext>
            </a:extLst>
          </p:cNvPr>
          <p:cNvSpPr txBox="1"/>
          <p:nvPr/>
        </p:nvSpPr>
        <p:spPr>
          <a:xfrm>
            <a:off x="2296957" y="3010617"/>
            <a:ext cx="6803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1306 </a:t>
            </a:r>
            <a:endParaRPr lang="fr-CA" dirty="0"/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B26DFE47-B856-692C-D82F-DE3CF6452F01}"/>
              </a:ext>
            </a:extLst>
          </p:cNvPr>
          <p:cNvSpPr txBox="1"/>
          <p:nvPr/>
        </p:nvSpPr>
        <p:spPr>
          <a:xfrm>
            <a:off x="2793882" y="3073736"/>
            <a:ext cx="75438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10,50$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13,00$ OX</a:t>
            </a:r>
            <a:endParaRPr lang="fr-CA" sz="1600" dirty="0"/>
          </a:p>
        </p:txBody>
      </p:sp>
      <p:sp>
        <p:nvSpPr>
          <p:cNvPr id="72" name="ZoneTexte 71">
            <a:extLst>
              <a:ext uri="{FF2B5EF4-FFF2-40B4-BE49-F238E27FC236}">
                <a16:creationId xmlns:a16="http://schemas.microsoft.com/office/drawing/2014/main" id="{D414293D-C3D3-B9FB-FFBC-C4931A5599E1}"/>
              </a:ext>
            </a:extLst>
          </p:cNvPr>
          <p:cNvSpPr txBox="1"/>
          <p:nvPr/>
        </p:nvSpPr>
        <p:spPr>
          <a:xfrm>
            <a:off x="4240674" y="2609747"/>
            <a:ext cx="33054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dirty="0"/>
              <a:t>2’’</a:t>
            </a:r>
          </a:p>
        </p:txBody>
      </p:sp>
    </p:spTree>
    <p:extLst>
      <p:ext uri="{BB962C8B-B14F-4D97-AF65-F5344CB8AC3E}">
        <p14:creationId xmlns:p14="http://schemas.microsoft.com/office/powerpoint/2010/main" val="17940680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6A950CC3-3956-BA0B-56E5-3D335C5C8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061" y="9114147"/>
            <a:ext cx="433236" cy="391978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23</a:t>
            </a:fld>
            <a:endParaRPr lang="fr-CA" b="1" dirty="0">
              <a:solidFill>
                <a:schemeClr val="tx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099407A-B96F-A492-643E-7CF297A6C511}"/>
              </a:ext>
            </a:extLst>
          </p:cNvPr>
          <p:cNvSpPr txBox="1"/>
          <p:nvPr/>
        </p:nvSpPr>
        <p:spPr>
          <a:xfrm>
            <a:off x="1783246" y="298275"/>
            <a:ext cx="40887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/>
              <a:t>GONDS &amp; CHARNIÈRES 1/8’’ X 1-1/4’’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6A15AC4-2740-225D-7BDF-D8999F3670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6174" y="2437726"/>
            <a:ext cx="2320759" cy="63965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2B90B29-D3D9-35DA-C322-F9A61FD8B4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6973" y="3531123"/>
            <a:ext cx="3664144" cy="684833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5D95BF63-476E-5711-50F6-0BBBD38AE6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6973" y="4711334"/>
            <a:ext cx="3179226" cy="545828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01D58616-A9AC-C7DC-16EC-148BF7E357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4272" y="5831928"/>
            <a:ext cx="3701749" cy="494307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1A7BD413-C0CB-CE0B-537D-372C2E9C64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29489" y="6885645"/>
            <a:ext cx="3510707" cy="579199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B74AE30F-E2F0-1486-DE0D-3C30F2A59A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60785" y="7936094"/>
            <a:ext cx="3426853" cy="530189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A7FD7210-0C47-D0B4-69C2-0FD0DECBE7F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28265" y="1406444"/>
            <a:ext cx="983475" cy="498157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C256D9B3-3177-6180-B110-2358320ED79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53415" y="7273201"/>
            <a:ext cx="993857" cy="791263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DDD731E5-8669-5E06-2D70-929A2776B23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76727" y="5215131"/>
            <a:ext cx="1050874" cy="1150124"/>
          </a:xfrm>
          <a:prstGeom prst="rect">
            <a:avLst/>
          </a:prstGeom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234A3079-6988-E2E9-62B7-229E183125B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97174" y="2954118"/>
            <a:ext cx="754565" cy="986453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A2FEECEB-E066-A438-B623-B8EFB3F9632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61426" y="2938016"/>
            <a:ext cx="769268" cy="1005675"/>
          </a:xfrm>
          <a:prstGeom prst="rect">
            <a:avLst/>
          </a:prstGeom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F6F4BB46-CBAA-598B-30F1-85FF04E2677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09646" y="1259059"/>
            <a:ext cx="1078154" cy="790436"/>
          </a:xfrm>
          <a:prstGeom prst="rect">
            <a:avLst/>
          </a:prstGeom>
        </p:spPr>
      </p:pic>
      <p:pic>
        <p:nvPicPr>
          <p:cNvPr id="36" name="Image 35">
            <a:extLst>
              <a:ext uri="{FF2B5EF4-FFF2-40B4-BE49-F238E27FC236}">
                <a16:creationId xmlns:a16="http://schemas.microsoft.com/office/drawing/2014/main" id="{C7F02036-5FE4-C1B5-CDB8-3EC358C9560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776851" y="1243291"/>
            <a:ext cx="1113143" cy="816087"/>
          </a:xfrm>
          <a:prstGeom prst="rect">
            <a:avLst/>
          </a:prstGeom>
        </p:spPr>
      </p:pic>
      <p:pic>
        <p:nvPicPr>
          <p:cNvPr id="38" name="Image 37">
            <a:hlinkClick r:id="rId16" action="ppaction://hlinksldjump"/>
            <a:extLst>
              <a:ext uri="{FF2B5EF4-FFF2-40B4-BE49-F238E27FC236}">
                <a16:creationId xmlns:a16="http://schemas.microsoft.com/office/drawing/2014/main" id="{33282F40-2DF4-1B83-5AED-905C04DC85F6}"/>
              </a:ext>
            </a:extLst>
          </p:cNvPr>
          <p:cNvPicPr>
            <a:picLocks noChangeAspect="1"/>
          </p:cNvPicPr>
          <p:nvPr/>
        </p:nvPicPr>
        <p:blipFill>
          <a:blip r:embed="rId17">
            <a:biLevel thresh="75000"/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09297" y="8466283"/>
            <a:ext cx="219091" cy="193097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E8A3291C-15BF-3C00-185F-400FAF954571}"/>
              </a:ext>
            </a:extLst>
          </p:cNvPr>
          <p:cNvSpPr txBox="1"/>
          <p:nvPr/>
        </p:nvSpPr>
        <p:spPr>
          <a:xfrm>
            <a:off x="3095626" y="583365"/>
            <a:ext cx="180340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Gond  Dia. 5/16’’ </a:t>
            </a:r>
            <a:endParaRPr lang="fr-CA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01EF5D1B-AB57-11A2-2A8F-EA1C360A73CE}"/>
              </a:ext>
            </a:extLst>
          </p:cNvPr>
          <p:cNvSpPr txBox="1"/>
          <p:nvPr/>
        </p:nvSpPr>
        <p:spPr>
          <a:xfrm>
            <a:off x="4788412" y="2914426"/>
            <a:ext cx="91476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 X 7’’ </a:t>
            </a:r>
            <a:endParaRPr lang="fr-CA" sz="2800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16090ECF-4FAB-82DD-631E-C6E83FD22D60}"/>
              </a:ext>
            </a:extLst>
          </p:cNvPr>
          <p:cNvSpPr txBox="1"/>
          <p:nvPr/>
        </p:nvSpPr>
        <p:spPr>
          <a:xfrm>
            <a:off x="4193899" y="2203833"/>
            <a:ext cx="5512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1320 </a:t>
            </a:r>
            <a:endParaRPr lang="fr-CA" sz="1400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B3DC0D7A-D7E0-653C-BE9A-B34EA3E837CE}"/>
              </a:ext>
            </a:extLst>
          </p:cNvPr>
          <p:cNvSpPr txBox="1"/>
          <p:nvPr/>
        </p:nvSpPr>
        <p:spPr>
          <a:xfrm>
            <a:off x="4817311" y="2138768"/>
            <a:ext cx="91476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20,00$</a:t>
            </a:r>
          </a:p>
          <a:p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23,00$ OX </a:t>
            </a:r>
            <a:endParaRPr lang="fr-CA" dirty="0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B5900B35-11A4-4178-D78C-460C8E4E31A8}"/>
              </a:ext>
            </a:extLst>
          </p:cNvPr>
          <p:cNvSpPr txBox="1"/>
          <p:nvPr/>
        </p:nvSpPr>
        <p:spPr>
          <a:xfrm>
            <a:off x="4191114" y="4050755"/>
            <a:ext cx="11460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 X 10-3/4’’ </a:t>
            </a:r>
            <a:endParaRPr lang="fr-CA" sz="280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B04C157F-FF80-3CD3-3152-5EA0F8891008}"/>
              </a:ext>
            </a:extLst>
          </p:cNvPr>
          <p:cNvSpPr txBox="1"/>
          <p:nvPr/>
        </p:nvSpPr>
        <p:spPr>
          <a:xfrm>
            <a:off x="4968297" y="3309765"/>
            <a:ext cx="98870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21,00$</a:t>
            </a:r>
          </a:p>
          <a:p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24,00$ OX </a:t>
            </a:r>
            <a:endParaRPr lang="fr-CA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FBDE89E9-0FA9-1510-9745-253F896EE444}"/>
              </a:ext>
            </a:extLst>
          </p:cNvPr>
          <p:cNvSpPr txBox="1"/>
          <p:nvPr/>
        </p:nvSpPr>
        <p:spPr>
          <a:xfrm>
            <a:off x="4266083" y="3313963"/>
            <a:ext cx="5512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1324 </a:t>
            </a:r>
            <a:endParaRPr lang="fr-CA" sz="1400" dirty="0"/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DB6EDAE2-AE12-93CC-18DB-F3A2309E21DA}"/>
              </a:ext>
            </a:extLst>
          </p:cNvPr>
          <p:cNvSpPr txBox="1"/>
          <p:nvPr/>
        </p:nvSpPr>
        <p:spPr>
          <a:xfrm>
            <a:off x="4227678" y="5111490"/>
            <a:ext cx="11460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 X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9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-3/4’’ </a:t>
            </a:r>
            <a:endParaRPr lang="fr-CA" sz="2800" dirty="0"/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2A614FBA-2ECD-BE6B-A0B4-888A549239F5}"/>
              </a:ext>
            </a:extLst>
          </p:cNvPr>
          <p:cNvSpPr txBox="1"/>
          <p:nvPr/>
        </p:nvSpPr>
        <p:spPr>
          <a:xfrm>
            <a:off x="4260556" y="4443435"/>
            <a:ext cx="7273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1325</a:t>
            </a:r>
            <a:endParaRPr lang="fr-CA" sz="1400" dirty="0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F41EF842-F456-7BA1-7EF8-F77DFE298AC4}"/>
              </a:ext>
            </a:extLst>
          </p:cNvPr>
          <p:cNvSpPr txBox="1"/>
          <p:nvPr/>
        </p:nvSpPr>
        <p:spPr>
          <a:xfrm>
            <a:off x="4994302" y="4369162"/>
            <a:ext cx="83076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14,00$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17</a:t>
            </a:r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 OX </a:t>
            </a:r>
            <a:endParaRPr lang="fr-CA" dirty="0"/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A7A2D83A-6FCC-0A9F-523B-9598880AD0A3}"/>
              </a:ext>
            </a:extLst>
          </p:cNvPr>
          <p:cNvSpPr txBox="1"/>
          <p:nvPr/>
        </p:nvSpPr>
        <p:spPr>
          <a:xfrm>
            <a:off x="4281670" y="6247210"/>
            <a:ext cx="11460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 X 10-3/4’’ </a:t>
            </a:r>
            <a:endParaRPr lang="fr-CA" sz="2800" dirty="0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101E9AEE-6ABA-36E7-28AF-F667DF842BD6}"/>
              </a:ext>
            </a:extLst>
          </p:cNvPr>
          <p:cNvSpPr txBox="1"/>
          <p:nvPr/>
        </p:nvSpPr>
        <p:spPr>
          <a:xfrm>
            <a:off x="4272811" y="5555318"/>
            <a:ext cx="6708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1321</a:t>
            </a:r>
            <a:endParaRPr lang="fr-CA" sz="1400" dirty="0"/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F4293CA9-649F-1017-FEE3-DB0552383839}"/>
              </a:ext>
            </a:extLst>
          </p:cNvPr>
          <p:cNvSpPr txBox="1"/>
          <p:nvPr/>
        </p:nvSpPr>
        <p:spPr>
          <a:xfrm>
            <a:off x="5025447" y="5478180"/>
            <a:ext cx="111341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14,00$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17</a:t>
            </a:r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 OX </a:t>
            </a:r>
            <a:endParaRPr lang="fr-CA" dirty="0"/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B00066C8-6AF6-C7D3-6097-CA14589E2D7F}"/>
              </a:ext>
            </a:extLst>
          </p:cNvPr>
          <p:cNvSpPr txBox="1"/>
          <p:nvPr/>
        </p:nvSpPr>
        <p:spPr>
          <a:xfrm>
            <a:off x="4363550" y="7318766"/>
            <a:ext cx="885117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 X 10’’ </a:t>
            </a:r>
            <a:endParaRPr lang="fr-CA" sz="2800" dirty="0"/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5B0ADC03-247B-B1EF-322E-B73811559BCF}"/>
              </a:ext>
            </a:extLst>
          </p:cNvPr>
          <p:cNvSpPr txBox="1"/>
          <p:nvPr/>
        </p:nvSpPr>
        <p:spPr>
          <a:xfrm>
            <a:off x="4228552" y="6640540"/>
            <a:ext cx="6080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1322</a:t>
            </a:r>
            <a:endParaRPr lang="fr-CA" sz="1400" dirty="0"/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2572D8B4-C9DF-A151-3AF2-C0D90548DF31}"/>
              </a:ext>
            </a:extLst>
          </p:cNvPr>
          <p:cNvSpPr txBox="1"/>
          <p:nvPr/>
        </p:nvSpPr>
        <p:spPr>
          <a:xfrm>
            <a:off x="5016188" y="6592602"/>
            <a:ext cx="8625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14,00$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17</a:t>
            </a:r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 OX </a:t>
            </a:r>
            <a:endParaRPr lang="fr-CA" dirty="0"/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0DE67203-CF29-4366-E39A-C785AB603596}"/>
              </a:ext>
            </a:extLst>
          </p:cNvPr>
          <p:cNvSpPr txBox="1"/>
          <p:nvPr/>
        </p:nvSpPr>
        <p:spPr>
          <a:xfrm>
            <a:off x="4389427" y="8396804"/>
            <a:ext cx="12097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 X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9-3/4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C05C4541-CCF2-6E05-CA3C-5D3C85563AD5}"/>
              </a:ext>
            </a:extLst>
          </p:cNvPr>
          <p:cNvSpPr txBox="1"/>
          <p:nvPr/>
        </p:nvSpPr>
        <p:spPr>
          <a:xfrm>
            <a:off x="4201938" y="7688102"/>
            <a:ext cx="5622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1323</a:t>
            </a:r>
            <a:endParaRPr lang="fr-CA" sz="1400" dirty="0"/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4A4703F0-860A-825E-A072-9F7BA44EA620}"/>
              </a:ext>
            </a:extLst>
          </p:cNvPr>
          <p:cNvSpPr txBox="1"/>
          <p:nvPr/>
        </p:nvSpPr>
        <p:spPr>
          <a:xfrm>
            <a:off x="5046711" y="7605230"/>
            <a:ext cx="96802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14,00$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17</a:t>
            </a:r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 OX </a:t>
            </a:r>
            <a:endParaRPr lang="fr-CA" dirty="0"/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596142EE-6555-9C07-E262-1A98514692D8}"/>
              </a:ext>
            </a:extLst>
          </p:cNvPr>
          <p:cNvSpPr txBox="1"/>
          <p:nvPr/>
        </p:nvSpPr>
        <p:spPr>
          <a:xfrm>
            <a:off x="4931570" y="1022086"/>
            <a:ext cx="6862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1328</a:t>
            </a:r>
            <a:endParaRPr lang="fr-CA" sz="1400" dirty="0"/>
          </a:p>
        </p:txBody>
      </p:sp>
      <p:sp>
        <p:nvSpPr>
          <p:cNvPr id="60" name="ZoneTexte 59">
            <a:extLst>
              <a:ext uri="{FF2B5EF4-FFF2-40B4-BE49-F238E27FC236}">
                <a16:creationId xmlns:a16="http://schemas.microsoft.com/office/drawing/2014/main" id="{F75754E1-0C6C-4821-E76E-7A5A3346A64D}"/>
              </a:ext>
            </a:extLst>
          </p:cNvPr>
          <p:cNvSpPr txBox="1"/>
          <p:nvPr/>
        </p:nvSpPr>
        <p:spPr>
          <a:xfrm>
            <a:off x="5437008" y="960646"/>
            <a:ext cx="93699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9,00$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10</a:t>
            </a:r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 OX </a:t>
            </a:r>
            <a:endParaRPr lang="fr-CA" dirty="0"/>
          </a:p>
        </p:txBody>
      </p:sp>
      <p:sp>
        <p:nvSpPr>
          <p:cNvPr id="63" name="ZoneTexte 62">
            <a:extLst>
              <a:ext uri="{FF2B5EF4-FFF2-40B4-BE49-F238E27FC236}">
                <a16:creationId xmlns:a16="http://schemas.microsoft.com/office/drawing/2014/main" id="{46760B42-2E70-B57B-3149-F6EAF480D242}"/>
              </a:ext>
            </a:extLst>
          </p:cNvPr>
          <p:cNvSpPr txBox="1"/>
          <p:nvPr/>
        </p:nvSpPr>
        <p:spPr>
          <a:xfrm>
            <a:off x="2257045" y="7403432"/>
            <a:ext cx="58266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</a:t>
            </a:r>
            <a:endParaRPr lang="fr-CA" sz="2800" dirty="0"/>
          </a:p>
        </p:txBody>
      </p:sp>
      <p:sp>
        <p:nvSpPr>
          <p:cNvPr id="64" name="ZoneTexte 63">
            <a:extLst>
              <a:ext uri="{FF2B5EF4-FFF2-40B4-BE49-F238E27FC236}">
                <a16:creationId xmlns:a16="http://schemas.microsoft.com/office/drawing/2014/main" id="{CFD9E230-3614-148C-5038-DCC5578723A5}"/>
              </a:ext>
            </a:extLst>
          </p:cNvPr>
          <p:cNvSpPr txBox="1"/>
          <p:nvPr/>
        </p:nvSpPr>
        <p:spPr>
          <a:xfrm>
            <a:off x="1544937" y="7502143"/>
            <a:ext cx="58266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1-3/4’’</a:t>
            </a:r>
            <a:endParaRPr lang="fr-CA" sz="2800" dirty="0"/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19082C90-FCC5-8C1D-94C4-28320684F448}"/>
              </a:ext>
            </a:extLst>
          </p:cNvPr>
          <p:cNvSpPr txBox="1"/>
          <p:nvPr/>
        </p:nvSpPr>
        <p:spPr>
          <a:xfrm>
            <a:off x="973437" y="7832343"/>
            <a:ext cx="434404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3/4’’</a:t>
            </a:r>
            <a:endParaRPr lang="fr-CA" sz="2800" dirty="0"/>
          </a:p>
        </p:txBody>
      </p:sp>
      <p:sp>
        <p:nvSpPr>
          <p:cNvPr id="67" name="ZoneTexte 66">
            <a:extLst>
              <a:ext uri="{FF2B5EF4-FFF2-40B4-BE49-F238E27FC236}">
                <a16:creationId xmlns:a16="http://schemas.microsoft.com/office/drawing/2014/main" id="{F8F98E9E-BFBE-944F-3D97-A74F535EA8BF}"/>
              </a:ext>
            </a:extLst>
          </p:cNvPr>
          <p:cNvSpPr txBox="1"/>
          <p:nvPr/>
        </p:nvSpPr>
        <p:spPr>
          <a:xfrm>
            <a:off x="1905568" y="8040392"/>
            <a:ext cx="636038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Dia. 9/16’’ </a:t>
            </a:r>
            <a:endParaRPr lang="fr-CA" dirty="0"/>
          </a:p>
        </p:txBody>
      </p:sp>
      <p:sp>
        <p:nvSpPr>
          <p:cNvPr id="68" name="ZoneTexte 67">
            <a:extLst>
              <a:ext uri="{FF2B5EF4-FFF2-40B4-BE49-F238E27FC236}">
                <a16:creationId xmlns:a16="http://schemas.microsoft.com/office/drawing/2014/main" id="{08678BEA-66A7-4BE6-59E7-2E4B89CB1246}"/>
              </a:ext>
            </a:extLst>
          </p:cNvPr>
          <p:cNvSpPr txBox="1"/>
          <p:nvPr/>
        </p:nvSpPr>
        <p:spPr>
          <a:xfrm>
            <a:off x="1051606" y="6880758"/>
            <a:ext cx="7316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1329</a:t>
            </a:r>
            <a:endParaRPr lang="fr-CA" sz="1400" dirty="0"/>
          </a:p>
        </p:txBody>
      </p:sp>
      <p:sp>
        <p:nvSpPr>
          <p:cNvPr id="69" name="ZoneTexte 68">
            <a:extLst>
              <a:ext uri="{FF2B5EF4-FFF2-40B4-BE49-F238E27FC236}">
                <a16:creationId xmlns:a16="http://schemas.microsoft.com/office/drawing/2014/main" id="{1E2D5C89-6DED-955F-8891-737154C253E9}"/>
              </a:ext>
            </a:extLst>
          </p:cNvPr>
          <p:cNvSpPr txBox="1"/>
          <p:nvPr/>
        </p:nvSpPr>
        <p:spPr>
          <a:xfrm>
            <a:off x="1667196" y="6887879"/>
            <a:ext cx="95335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19,00$</a:t>
            </a:r>
          </a:p>
          <a:p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20,50$ OX </a:t>
            </a:r>
            <a:endParaRPr lang="fr-CA" dirty="0"/>
          </a:p>
        </p:txBody>
      </p:sp>
      <p:sp>
        <p:nvSpPr>
          <p:cNvPr id="70" name="ZoneTexte 69">
            <a:extLst>
              <a:ext uri="{FF2B5EF4-FFF2-40B4-BE49-F238E27FC236}">
                <a16:creationId xmlns:a16="http://schemas.microsoft.com/office/drawing/2014/main" id="{8B85D622-14FA-95F1-EE96-2D0C13834881}"/>
              </a:ext>
            </a:extLst>
          </p:cNvPr>
          <p:cNvSpPr txBox="1"/>
          <p:nvPr/>
        </p:nvSpPr>
        <p:spPr>
          <a:xfrm>
            <a:off x="1950863" y="5291640"/>
            <a:ext cx="58266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</a:t>
            </a:r>
            <a:endParaRPr lang="fr-CA" sz="2800" dirty="0"/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FCD116C6-BAD4-431A-47AB-D51DA21E849D}"/>
              </a:ext>
            </a:extLst>
          </p:cNvPr>
          <p:cNvSpPr txBox="1"/>
          <p:nvPr/>
        </p:nvSpPr>
        <p:spPr>
          <a:xfrm>
            <a:off x="2083995" y="5877295"/>
            <a:ext cx="58266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-1/4’’</a:t>
            </a:r>
            <a:endParaRPr lang="fr-CA" sz="2800" dirty="0"/>
          </a:p>
        </p:txBody>
      </p:sp>
      <p:sp>
        <p:nvSpPr>
          <p:cNvPr id="72" name="ZoneTexte 71">
            <a:extLst>
              <a:ext uri="{FF2B5EF4-FFF2-40B4-BE49-F238E27FC236}">
                <a16:creationId xmlns:a16="http://schemas.microsoft.com/office/drawing/2014/main" id="{7526D0A0-7253-67CA-7050-24596E259F58}"/>
              </a:ext>
            </a:extLst>
          </p:cNvPr>
          <p:cNvSpPr txBox="1"/>
          <p:nvPr/>
        </p:nvSpPr>
        <p:spPr>
          <a:xfrm>
            <a:off x="2111064" y="6371687"/>
            <a:ext cx="291962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1’’</a:t>
            </a:r>
            <a:endParaRPr lang="fr-CA" sz="2800" dirty="0"/>
          </a:p>
        </p:txBody>
      </p:sp>
      <p:sp>
        <p:nvSpPr>
          <p:cNvPr id="73" name="ZoneTexte 72">
            <a:extLst>
              <a:ext uri="{FF2B5EF4-FFF2-40B4-BE49-F238E27FC236}">
                <a16:creationId xmlns:a16="http://schemas.microsoft.com/office/drawing/2014/main" id="{03E8C283-3349-3E68-167E-AE047AC3FBEB}"/>
              </a:ext>
            </a:extLst>
          </p:cNvPr>
          <p:cNvSpPr txBox="1"/>
          <p:nvPr/>
        </p:nvSpPr>
        <p:spPr>
          <a:xfrm>
            <a:off x="1072263" y="4740232"/>
            <a:ext cx="803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1330</a:t>
            </a:r>
            <a:endParaRPr lang="fr-CA" sz="1400" dirty="0"/>
          </a:p>
        </p:txBody>
      </p:sp>
      <p:sp>
        <p:nvSpPr>
          <p:cNvPr id="74" name="ZoneTexte 73">
            <a:extLst>
              <a:ext uri="{FF2B5EF4-FFF2-40B4-BE49-F238E27FC236}">
                <a16:creationId xmlns:a16="http://schemas.microsoft.com/office/drawing/2014/main" id="{9772F3EB-0AA0-A6A6-4C77-C969FC4A7F42}"/>
              </a:ext>
            </a:extLst>
          </p:cNvPr>
          <p:cNvSpPr txBox="1"/>
          <p:nvPr/>
        </p:nvSpPr>
        <p:spPr>
          <a:xfrm>
            <a:off x="1625257" y="4764348"/>
            <a:ext cx="93991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24,00$</a:t>
            </a:r>
          </a:p>
          <a:p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26,00$ OX </a:t>
            </a:r>
            <a:endParaRPr lang="fr-CA" dirty="0"/>
          </a:p>
        </p:txBody>
      </p:sp>
      <p:sp>
        <p:nvSpPr>
          <p:cNvPr id="76" name="ZoneTexte 75">
            <a:extLst>
              <a:ext uri="{FF2B5EF4-FFF2-40B4-BE49-F238E27FC236}">
                <a16:creationId xmlns:a16="http://schemas.microsoft.com/office/drawing/2014/main" id="{043C94B2-0141-26CD-F8C3-D5E95D20671A}"/>
              </a:ext>
            </a:extLst>
          </p:cNvPr>
          <p:cNvSpPr txBox="1"/>
          <p:nvPr/>
        </p:nvSpPr>
        <p:spPr>
          <a:xfrm>
            <a:off x="530615" y="3440853"/>
            <a:ext cx="58266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-1/4’’</a:t>
            </a:r>
            <a:endParaRPr lang="fr-CA" sz="2800" dirty="0"/>
          </a:p>
        </p:txBody>
      </p:sp>
      <p:sp>
        <p:nvSpPr>
          <p:cNvPr id="77" name="ZoneTexte 76">
            <a:extLst>
              <a:ext uri="{FF2B5EF4-FFF2-40B4-BE49-F238E27FC236}">
                <a16:creationId xmlns:a16="http://schemas.microsoft.com/office/drawing/2014/main" id="{12414C1D-F30C-2D0B-2292-1467B2E2AB86}"/>
              </a:ext>
            </a:extLst>
          </p:cNvPr>
          <p:cNvSpPr txBox="1"/>
          <p:nvPr/>
        </p:nvSpPr>
        <p:spPr>
          <a:xfrm>
            <a:off x="1269075" y="3796740"/>
            <a:ext cx="58266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-1/4’’</a:t>
            </a:r>
            <a:endParaRPr lang="fr-CA" sz="2800" dirty="0"/>
          </a:p>
        </p:txBody>
      </p:sp>
      <p:sp>
        <p:nvSpPr>
          <p:cNvPr id="78" name="ZoneTexte 77">
            <a:extLst>
              <a:ext uri="{FF2B5EF4-FFF2-40B4-BE49-F238E27FC236}">
                <a16:creationId xmlns:a16="http://schemas.microsoft.com/office/drawing/2014/main" id="{BD86EC55-91B3-67DB-1518-656DD5F3CE8E}"/>
              </a:ext>
            </a:extLst>
          </p:cNvPr>
          <p:cNvSpPr txBox="1"/>
          <p:nvPr/>
        </p:nvSpPr>
        <p:spPr>
          <a:xfrm>
            <a:off x="1191736" y="2430801"/>
            <a:ext cx="6593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1316</a:t>
            </a:r>
            <a:endParaRPr lang="fr-CA" sz="1400" dirty="0"/>
          </a:p>
        </p:txBody>
      </p:sp>
      <p:sp>
        <p:nvSpPr>
          <p:cNvPr id="79" name="ZoneTexte 78">
            <a:extLst>
              <a:ext uri="{FF2B5EF4-FFF2-40B4-BE49-F238E27FC236}">
                <a16:creationId xmlns:a16="http://schemas.microsoft.com/office/drawing/2014/main" id="{9AD9EF1C-478C-987B-B1C0-D1A7C37203D3}"/>
              </a:ext>
            </a:extLst>
          </p:cNvPr>
          <p:cNvSpPr txBox="1"/>
          <p:nvPr/>
        </p:nvSpPr>
        <p:spPr>
          <a:xfrm>
            <a:off x="1863004" y="2462339"/>
            <a:ext cx="8625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25,00$</a:t>
            </a:r>
          </a:p>
          <a:p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27,00$ OX </a:t>
            </a:r>
            <a:endParaRPr lang="fr-CA" dirty="0"/>
          </a:p>
        </p:txBody>
      </p:sp>
      <p:sp>
        <p:nvSpPr>
          <p:cNvPr id="81" name="ZoneTexte 80">
            <a:extLst>
              <a:ext uri="{FF2B5EF4-FFF2-40B4-BE49-F238E27FC236}">
                <a16:creationId xmlns:a16="http://schemas.microsoft.com/office/drawing/2014/main" id="{3ABF738A-3E67-C01B-DF27-7A68B8D23D5C}"/>
              </a:ext>
            </a:extLst>
          </p:cNvPr>
          <p:cNvSpPr txBox="1"/>
          <p:nvPr/>
        </p:nvSpPr>
        <p:spPr>
          <a:xfrm>
            <a:off x="1097174" y="2618894"/>
            <a:ext cx="696718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G/L OU D/R </a:t>
            </a:r>
            <a:endParaRPr lang="fr-CA" dirty="0"/>
          </a:p>
        </p:txBody>
      </p:sp>
      <p:sp>
        <p:nvSpPr>
          <p:cNvPr id="82" name="ZoneTexte 81">
            <a:extLst>
              <a:ext uri="{FF2B5EF4-FFF2-40B4-BE49-F238E27FC236}">
                <a16:creationId xmlns:a16="http://schemas.microsoft.com/office/drawing/2014/main" id="{9D92C027-F794-24A9-5DD5-82EA7C94C10A}"/>
              </a:ext>
            </a:extLst>
          </p:cNvPr>
          <p:cNvSpPr txBox="1"/>
          <p:nvPr/>
        </p:nvSpPr>
        <p:spPr>
          <a:xfrm>
            <a:off x="469322" y="1694593"/>
            <a:ext cx="58266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-1/4’’</a:t>
            </a:r>
            <a:endParaRPr lang="fr-CA" sz="2800" b="1" dirty="0"/>
          </a:p>
        </p:txBody>
      </p:sp>
      <p:sp>
        <p:nvSpPr>
          <p:cNvPr id="83" name="ZoneTexte 82">
            <a:extLst>
              <a:ext uri="{FF2B5EF4-FFF2-40B4-BE49-F238E27FC236}">
                <a16:creationId xmlns:a16="http://schemas.microsoft.com/office/drawing/2014/main" id="{4A4221CB-3E46-58E5-20BE-7D937B1E729A}"/>
              </a:ext>
            </a:extLst>
          </p:cNvPr>
          <p:cNvSpPr txBox="1"/>
          <p:nvPr/>
        </p:nvSpPr>
        <p:spPr>
          <a:xfrm>
            <a:off x="1281718" y="1937116"/>
            <a:ext cx="38547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3’’</a:t>
            </a:r>
            <a:endParaRPr lang="fr-CA" sz="2800" b="1" dirty="0"/>
          </a:p>
        </p:txBody>
      </p:sp>
      <p:sp>
        <p:nvSpPr>
          <p:cNvPr id="84" name="ZoneTexte 83">
            <a:extLst>
              <a:ext uri="{FF2B5EF4-FFF2-40B4-BE49-F238E27FC236}">
                <a16:creationId xmlns:a16="http://schemas.microsoft.com/office/drawing/2014/main" id="{D14E78E0-30C7-0F04-8465-B4B1D927C6A6}"/>
              </a:ext>
            </a:extLst>
          </p:cNvPr>
          <p:cNvSpPr txBox="1"/>
          <p:nvPr/>
        </p:nvSpPr>
        <p:spPr>
          <a:xfrm>
            <a:off x="5819947" y="1517890"/>
            <a:ext cx="58266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1-1/4’’</a:t>
            </a:r>
            <a:endParaRPr lang="fr-CA" sz="2800" b="1" dirty="0"/>
          </a:p>
        </p:txBody>
      </p:sp>
      <p:sp>
        <p:nvSpPr>
          <p:cNvPr id="85" name="ZoneTexte 84">
            <a:extLst>
              <a:ext uri="{FF2B5EF4-FFF2-40B4-BE49-F238E27FC236}">
                <a16:creationId xmlns:a16="http://schemas.microsoft.com/office/drawing/2014/main" id="{35B9F841-DDC4-F56E-0B0C-95739F5AA95C}"/>
              </a:ext>
            </a:extLst>
          </p:cNvPr>
          <p:cNvSpPr txBox="1"/>
          <p:nvPr/>
        </p:nvSpPr>
        <p:spPr>
          <a:xfrm>
            <a:off x="1654168" y="973679"/>
            <a:ext cx="6408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1317</a:t>
            </a:r>
            <a:endParaRPr lang="fr-CA" sz="1400" dirty="0"/>
          </a:p>
        </p:txBody>
      </p:sp>
      <p:sp>
        <p:nvSpPr>
          <p:cNvPr id="86" name="ZoneTexte 85">
            <a:extLst>
              <a:ext uri="{FF2B5EF4-FFF2-40B4-BE49-F238E27FC236}">
                <a16:creationId xmlns:a16="http://schemas.microsoft.com/office/drawing/2014/main" id="{448AB9B8-34B6-B74A-1CEF-4C5C1018CFB9}"/>
              </a:ext>
            </a:extLst>
          </p:cNvPr>
          <p:cNvSpPr txBox="1"/>
          <p:nvPr/>
        </p:nvSpPr>
        <p:spPr>
          <a:xfrm>
            <a:off x="1582756" y="1165804"/>
            <a:ext cx="78370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G/L OU D/R </a:t>
            </a:r>
            <a:endParaRPr lang="fr-CA" dirty="0"/>
          </a:p>
        </p:txBody>
      </p:sp>
      <p:sp>
        <p:nvSpPr>
          <p:cNvPr id="87" name="ZoneTexte 86">
            <a:extLst>
              <a:ext uri="{FF2B5EF4-FFF2-40B4-BE49-F238E27FC236}">
                <a16:creationId xmlns:a16="http://schemas.microsoft.com/office/drawing/2014/main" id="{CE842B29-357B-1BA3-3BE6-A1337B077A8D}"/>
              </a:ext>
            </a:extLst>
          </p:cNvPr>
          <p:cNvSpPr txBox="1"/>
          <p:nvPr/>
        </p:nvSpPr>
        <p:spPr>
          <a:xfrm>
            <a:off x="2390878" y="976379"/>
            <a:ext cx="84658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28,00$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30</a:t>
            </a:r>
            <a:r>
              <a:rPr lang="fr-CA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 OX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073914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88213C3B-84B0-7EF9-6E4C-A414E439A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60820" y="9009246"/>
            <a:ext cx="497205" cy="517514"/>
          </a:xfrm>
        </p:spPr>
        <p:txBody>
          <a:bodyPr/>
          <a:lstStyle/>
          <a:p>
            <a:fld id="{2B01514B-FA98-4ED7-B265-055D75AB0A78}" type="slidenum">
              <a:rPr lang="fr-CA" sz="1400">
                <a:solidFill>
                  <a:schemeClr val="tx1"/>
                </a:solidFill>
              </a:rPr>
              <a:t>24</a:t>
            </a:fld>
            <a:endParaRPr lang="fr-CA" b="1" dirty="0">
              <a:solidFill>
                <a:schemeClr val="tx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D45C29A-A3F8-741D-F01F-D1EFD6FCB23F}"/>
              </a:ext>
            </a:extLst>
          </p:cNvPr>
          <p:cNvSpPr txBox="1"/>
          <p:nvPr/>
        </p:nvSpPr>
        <p:spPr>
          <a:xfrm>
            <a:off x="1944987" y="250909"/>
            <a:ext cx="3779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ENTRÉES DE CLÉS - SERRURE - CLÉ </a:t>
            </a:r>
            <a:endParaRPr lang="fr-CA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2BCA870-4F41-04EF-D97A-86B16C240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629" y="1208561"/>
            <a:ext cx="608961" cy="90605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12E36DE-24AF-061F-2117-1942CFE1F0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4943" y="1313174"/>
            <a:ext cx="491438" cy="747847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82086E51-14C8-C27E-A924-E278DF755B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5025" y="1392120"/>
            <a:ext cx="1381108" cy="1020819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AA64D372-099C-44EA-4E4A-F3F34B0535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7190" y="2947606"/>
            <a:ext cx="775763" cy="1874566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0BABD48B-2FC9-1DC0-9254-CCC9F24438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4479" y="3004037"/>
            <a:ext cx="906917" cy="1845521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83BDE5A7-63FE-F069-C7CA-1C055FA5EC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72848" y="3066433"/>
            <a:ext cx="674294" cy="2009740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EE392ECD-2288-FD3B-2502-21609DE14E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66381" y="3109347"/>
            <a:ext cx="788078" cy="1933071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BE9C3DEA-B5AB-F966-CE4C-DFC8D49CF9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14947" y="3127964"/>
            <a:ext cx="762436" cy="2084680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7BC11D25-698B-1EC4-CDE6-8CBAB7C0447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7898" y="5779106"/>
            <a:ext cx="725317" cy="2962044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7B78CDEB-49B8-DD9D-2B2D-C98452ABE14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18317" y="5784017"/>
            <a:ext cx="697499" cy="2948387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E245E3E0-A60C-3AF8-1DE6-F047780B83F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25863" y="6146800"/>
            <a:ext cx="1091648" cy="2106419"/>
          </a:xfrm>
          <a:prstGeom prst="rect">
            <a:avLst/>
          </a:prstGeom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AFEFD693-3657-F05E-73F1-99916891CEB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87254" y="6424077"/>
            <a:ext cx="722717" cy="1814265"/>
          </a:xfrm>
          <a:prstGeom prst="rect">
            <a:avLst/>
          </a:prstGeom>
        </p:spPr>
      </p:pic>
      <p:pic>
        <p:nvPicPr>
          <p:cNvPr id="32" name="Image 31">
            <a:hlinkClick r:id="rId14" action="ppaction://hlinksldjump"/>
            <a:extLst>
              <a:ext uri="{FF2B5EF4-FFF2-40B4-BE49-F238E27FC236}">
                <a16:creationId xmlns:a16="http://schemas.microsoft.com/office/drawing/2014/main" id="{26C88600-BBC1-739A-5007-322BC18CD478}"/>
              </a:ext>
            </a:extLst>
          </p:cNvPr>
          <p:cNvPicPr>
            <a:picLocks noChangeAspect="1"/>
          </p:cNvPicPr>
          <p:nvPr/>
        </p:nvPicPr>
        <p:blipFill>
          <a:blip r:embed="rId15">
            <a:biLevel thresh="75000"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47297" y="8392009"/>
            <a:ext cx="221456" cy="195181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18F83C4-33FA-3833-7B2F-0D76599057EF}"/>
              </a:ext>
            </a:extLst>
          </p:cNvPr>
          <p:cNvSpPr txBox="1"/>
          <p:nvPr/>
        </p:nvSpPr>
        <p:spPr>
          <a:xfrm>
            <a:off x="1677382" y="1980288"/>
            <a:ext cx="852487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1-5/8’’x 1’’ </a:t>
            </a:r>
            <a:endParaRPr lang="fr-CA" sz="2000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12BF3D3-7CFB-8E02-D8F1-3AAF20E4D508}"/>
              </a:ext>
            </a:extLst>
          </p:cNvPr>
          <p:cNvSpPr txBox="1"/>
          <p:nvPr/>
        </p:nvSpPr>
        <p:spPr>
          <a:xfrm>
            <a:off x="1553019" y="947306"/>
            <a:ext cx="6175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404</a:t>
            </a:r>
            <a:endParaRPr lang="fr-CA" sz="1600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0C03CE6-7C41-2C9B-BE2C-A2151E77F281}"/>
              </a:ext>
            </a:extLst>
          </p:cNvPr>
          <p:cNvSpPr txBox="1"/>
          <p:nvPr/>
        </p:nvSpPr>
        <p:spPr>
          <a:xfrm>
            <a:off x="1940537" y="924390"/>
            <a:ext cx="776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6,50$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7,75$ OX</a:t>
            </a:r>
            <a:endParaRPr lang="fr-CA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64E0FAC5-CD0E-0794-E1CA-29E7D014AAA2}"/>
              </a:ext>
            </a:extLst>
          </p:cNvPr>
          <p:cNvSpPr txBox="1"/>
          <p:nvPr/>
        </p:nvSpPr>
        <p:spPr>
          <a:xfrm>
            <a:off x="3329605" y="958542"/>
            <a:ext cx="6175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408</a:t>
            </a:r>
            <a:endParaRPr lang="fr-CA" sz="1600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1B543D44-C0B3-BF64-8DCA-9EE08CD512A7}"/>
              </a:ext>
            </a:extLst>
          </p:cNvPr>
          <p:cNvSpPr txBox="1"/>
          <p:nvPr/>
        </p:nvSpPr>
        <p:spPr>
          <a:xfrm>
            <a:off x="3490945" y="1980288"/>
            <a:ext cx="852487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1-5/8’’x 1’’ </a:t>
            </a:r>
            <a:endParaRPr lang="fr-CA" sz="2000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E9E72726-C14F-4D30-ACCB-FDAD2424AE3E}"/>
              </a:ext>
            </a:extLst>
          </p:cNvPr>
          <p:cNvSpPr txBox="1"/>
          <p:nvPr/>
        </p:nvSpPr>
        <p:spPr>
          <a:xfrm>
            <a:off x="3674907" y="894425"/>
            <a:ext cx="776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6,50$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7,75$ OX</a:t>
            </a:r>
            <a:endParaRPr lang="fr-CA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04FD4AEC-3EBD-6E81-AEFD-92DE64B432EB}"/>
              </a:ext>
            </a:extLst>
          </p:cNvPr>
          <p:cNvSpPr txBox="1"/>
          <p:nvPr/>
        </p:nvSpPr>
        <p:spPr>
          <a:xfrm>
            <a:off x="5774964" y="2373966"/>
            <a:ext cx="598487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-5/8’’ </a:t>
            </a:r>
            <a:endParaRPr lang="fr-CA" sz="2000" dirty="0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7F4018B7-2CBC-9CFF-5EC6-01A090D199D6}"/>
              </a:ext>
            </a:extLst>
          </p:cNvPr>
          <p:cNvSpPr txBox="1"/>
          <p:nvPr/>
        </p:nvSpPr>
        <p:spPr>
          <a:xfrm>
            <a:off x="5389119" y="1050711"/>
            <a:ext cx="6175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40</a:t>
            </a:r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3</a:t>
            </a:r>
            <a:endParaRPr lang="fr-CA" sz="1600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CEBC4E57-D8AB-3C86-D583-A2B5623EC8DC}"/>
              </a:ext>
            </a:extLst>
          </p:cNvPr>
          <p:cNvSpPr txBox="1"/>
          <p:nvPr/>
        </p:nvSpPr>
        <p:spPr>
          <a:xfrm>
            <a:off x="5801096" y="1003120"/>
            <a:ext cx="776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10</a:t>
            </a:r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11,50$ OX</a:t>
            </a:r>
            <a:endParaRPr lang="fr-CA" dirty="0"/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1F94B422-77E7-FA57-BD9E-1C3EDB7A536F}"/>
              </a:ext>
            </a:extLst>
          </p:cNvPr>
          <p:cNvSpPr txBox="1"/>
          <p:nvPr/>
        </p:nvSpPr>
        <p:spPr>
          <a:xfrm>
            <a:off x="1205340" y="4653190"/>
            <a:ext cx="103884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4-1/4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’’x 1-1/2’’ </a:t>
            </a:r>
            <a:endParaRPr lang="fr-CA" sz="2000" dirty="0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999E2D96-B8CD-4289-24C1-4623D5336767}"/>
              </a:ext>
            </a:extLst>
          </p:cNvPr>
          <p:cNvSpPr txBox="1"/>
          <p:nvPr/>
        </p:nvSpPr>
        <p:spPr>
          <a:xfrm>
            <a:off x="896150" y="2759876"/>
            <a:ext cx="57095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 / L</a:t>
            </a:r>
            <a:endParaRPr lang="fr-CA" dirty="0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E2120080-0781-7B53-CD57-A94233E0F6AA}"/>
              </a:ext>
            </a:extLst>
          </p:cNvPr>
          <p:cNvSpPr txBox="1"/>
          <p:nvPr/>
        </p:nvSpPr>
        <p:spPr>
          <a:xfrm>
            <a:off x="1863552" y="2768185"/>
            <a:ext cx="44715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D/R</a:t>
            </a:r>
            <a:endParaRPr lang="fr-CA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CD2CBFD5-80EA-FBD2-9A92-C0A2841ACF76}"/>
              </a:ext>
            </a:extLst>
          </p:cNvPr>
          <p:cNvSpPr txBox="1"/>
          <p:nvPr/>
        </p:nvSpPr>
        <p:spPr>
          <a:xfrm>
            <a:off x="943525" y="2418257"/>
            <a:ext cx="6175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40</a:t>
            </a:r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9</a:t>
            </a:r>
            <a:endParaRPr lang="fr-CA" sz="1600" dirty="0"/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146BE795-057F-5BF4-E044-A21E96C2884C}"/>
              </a:ext>
            </a:extLst>
          </p:cNvPr>
          <p:cNvSpPr txBox="1"/>
          <p:nvPr/>
        </p:nvSpPr>
        <p:spPr>
          <a:xfrm>
            <a:off x="1408600" y="2412939"/>
            <a:ext cx="776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20</a:t>
            </a:r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22,50$ OX</a:t>
            </a:r>
            <a:endParaRPr lang="fr-CA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EB0E81FE-3BE2-CDD6-1DF6-9D2BECEA7604}"/>
              </a:ext>
            </a:extLst>
          </p:cNvPr>
          <p:cNvSpPr txBox="1"/>
          <p:nvPr/>
        </p:nvSpPr>
        <p:spPr>
          <a:xfrm>
            <a:off x="3254376" y="2942284"/>
            <a:ext cx="52228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 / L</a:t>
            </a:r>
            <a:endParaRPr lang="fr-CA" dirty="0"/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83A1E14B-1FBD-2F64-6A96-0A58B5B49138}"/>
              </a:ext>
            </a:extLst>
          </p:cNvPr>
          <p:cNvSpPr txBox="1"/>
          <p:nvPr/>
        </p:nvSpPr>
        <p:spPr>
          <a:xfrm>
            <a:off x="4314415" y="2909563"/>
            <a:ext cx="52228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D/R</a:t>
            </a:r>
            <a:endParaRPr lang="fr-CA" dirty="0"/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BED0D102-E89A-2E1D-75FB-75A8EC5C9E47}"/>
              </a:ext>
            </a:extLst>
          </p:cNvPr>
          <p:cNvSpPr txBox="1"/>
          <p:nvPr/>
        </p:nvSpPr>
        <p:spPr>
          <a:xfrm>
            <a:off x="3763995" y="4773361"/>
            <a:ext cx="579437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4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’’x 1’’ </a:t>
            </a:r>
            <a:endParaRPr lang="fr-CA" sz="2000" dirty="0"/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FF2D822A-23B5-7E19-BE2D-3CC853130E6D}"/>
              </a:ext>
            </a:extLst>
          </p:cNvPr>
          <p:cNvSpPr txBox="1"/>
          <p:nvPr/>
        </p:nvSpPr>
        <p:spPr>
          <a:xfrm>
            <a:off x="3295270" y="2678209"/>
            <a:ext cx="6175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401</a:t>
            </a:r>
            <a:endParaRPr lang="fr-CA" sz="1600" dirty="0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3B1C397A-2FB5-55E5-7383-8F3504B651BC}"/>
              </a:ext>
            </a:extLst>
          </p:cNvPr>
          <p:cNvSpPr txBox="1"/>
          <p:nvPr/>
        </p:nvSpPr>
        <p:spPr>
          <a:xfrm>
            <a:off x="3643902" y="2607940"/>
            <a:ext cx="776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22</a:t>
            </a:r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24,50$ OX</a:t>
            </a:r>
            <a:endParaRPr lang="fr-CA" dirty="0"/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0EFC1A5D-2F97-2475-1EC7-4E70D3489BBB}"/>
              </a:ext>
            </a:extLst>
          </p:cNvPr>
          <p:cNvSpPr txBox="1"/>
          <p:nvPr/>
        </p:nvSpPr>
        <p:spPr>
          <a:xfrm>
            <a:off x="5716423" y="5096439"/>
            <a:ext cx="1011237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4-3/4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’’x 1-1/4’’ </a:t>
            </a:r>
            <a:endParaRPr lang="fr-CA" sz="2000" dirty="0"/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2AB08376-1F8C-D83C-AEBB-41E44286293E}"/>
              </a:ext>
            </a:extLst>
          </p:cNvPr>
          <p:cNvSpPr txBox="1"/>
          <p:nvPr/>
        </p:nvSpPr>
        <p:spPr>
          <a:xfrm>
            <a:off x="5617816" y="2790814"/>
            <a:ext cx="6175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40</a:t>
            </a:r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endParaRPr lang="fr-CA" sz="1600" dirty="0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75ED4AEB-BD6B-1F94-CE3A-42CBE343115A}"/>
              </a:ext>
            </a:extLst>
          </p:cNvPr>
          <p:cNvSpPr txBox="1"/>
          <p:nvPr/>
        </p:nvSpPr>
        <p:spPr>
          <a:xfrm>
            <a:off x="5984301" y="2757169"/>
            <a:ext cx="776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17,50$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18,50$ OX</a:t>
            </a:r>
            <a:endParaRPr lang="fr-CA" dirty="0"/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3F594166-84FA-D263-A858-87005056C164}"/>
              </a:ext>
            </a:extLst>
          </p:cNvPr>
          <p:cNvSpPr txBox="1"/>
          <p:nvPr/>
        </p:nvSpPr>
        <p:spPr>
          <a:xfrm>
            <a:off x="928997" y="5371804"/>
            <a:ext cx="479603" cy="3057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427</a:t>
            </a:r>
            <a:endParaRPr lang="fr-CA" sz="1600" dirty="0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AF72050A-2039-092D-F0C7-2B9B8E954BC7}"/>
              </a:ext>
            </a:extLst>
          </p:cNvPr>
          <p:cNvSpPr txBox="1"/>
          <p:nvPr/>
        </p:nvSpPr>
        <p:spPr>
          <a:xfrm>
            <a:off x="1327991" y="8476981"/>
            <a:ext cx="808037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7’’x 1-1/8’’ </a:t>
            </a:r>
            <a:endParaRPr lang="fr-CA" sz="2000" dirty="0"/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820074AD-8F2D-D43D-A821-23A7749495CF}"/>
              </a:ext>
            </a:extLst>
          </p:cNvPr>
          <p:cNvSpPr txBox="1"/>
          <p:nvPr/>
        </p:nvSpPr>
        <p:spPr>
          <a:xfrm>
            <a:off x="763343" y="5576412"/>
            <a:ext cx="500638" cy="259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 / L</a:t>
            </a:r>
            <a:endParaRPr lang="fr-CA" dirty="0"/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C7004498-15D1-B74D-9D10-C7553E7CE736}"/>
              </a:ext>
            </a:extLst>
          </p:cNvPr>
          <p:cNvSpPr txBox="1"/>
          <p:nvPr/>
        </p:nvSpPr>
        <p:spPr>
          <a:xfrm>
            <a:off x="2326041" y="5677512"/>
            <a:ext cx="60812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D/R</a:t>
            </a:r>
            <a:endParaRPr lang="fr-CA" dirty="0"/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62CD955A-1B8C-24C3-3772-216F755009D0}"/>
              </a:ext>
            </a:extLst>
          </p:cNvPr>
          <p:cNvSpPr txBox="1"/>
          <p:nvPr/>
        </p:nvSpPr>
        <p:spPr>
          <a:xfrm>
            <a:off x="1393499" y="5343243"/>
            <a:ext cx="776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25</a:t>
            </a:r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27,50$ OX</a:t>
            </a:r>
            <a:endParaRPr lang="fr-CA" dirty="0"/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248AFD38-D3C8-9443-6212-9F192F6A4216}"/>
              </a:ext>
            </a:extLst>
          </p:cNvPr>
          <p:cNvSpPr txBox="1"/>
          <p:nvPr/>
        </p:nvSpPr>
        <p:spPr>
          <a:xfrm>
            <a:off x="4119407" y="8189776"/>
            <a:ext cx="331787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5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000" dirty="0"/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6C34E526-8C17-6D06-84A3-2F2CFDF8CB7E}"/>
              </a:ext>
            </a:extLst>
          </p:cNvPr>
          <p:cNvSpPr txBox="1"/>
          <p:nvPr/>
        </p:nvSpPr>
        <p:spPr>
          <a:xfrm>
            <a:off x="4137911" y="5794590"/>
            <a:ext cx="776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12,50$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14,00$ OX</a:t>
            </a:r>
            <a:endParaRPr lang="fr-CA" dirty="0"/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8FA2B90D-08D0-882D-C559-01CCA1993814}"/>
              </a:ext>
            </a:extLst>
          </p:cNvPr>
          <p:cNvSpPr txBox="1"/>
          <p:nvPr/>
        </p:nvSpPr>
        <p:spPr>
          <a:xfrm>
            <a:off x="3713163" y="5849159"/>
            <a:ext cx="6175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405</a:t>
            </a:r>
            <a:endParaRPr lang="fr-CA" sz="1600" dirty="0"/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08DE939E-111D-9E15-3787-8EC08370D802}"/>
              </a:ext>
            </a:extLst>
          </p:cNvPr>
          <p:cNvSpPr txBox="1"/>
          <p:nvPr/>
        </p:nvSpPr>
        <p:spPr>
          <a:xfrm>
            <a:off x="5817408" y="8225991"/>
            <a:ext cx="808037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4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’’x 1-5/8’’ </a:t>
            </a:r>
            <a:endParaRPr lang="fr-CA" sz="2000" dirty="0"/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89265D8D-F574-832C-4CDF-8AB75CB2AFDC}"/>
              </a:ext>
            </a:extLst>
          </p:cNvPr>
          <p:cNvSpPr txBox="1"/>
          <p:nvPr/>
        </p:nvSpPr>
        <p:spPr>
          <a:xfrm>
            <a:off x="5540769" y="6027164"/>
            <a:ext cx="6175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40</a:t>
            </a:r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7</a:t>
            </a:r>
            <a:endParaRPr lang="fr-CA" sz="1600" dirty="0"/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82FB2FCF-D185-69FE-F06D-3D8A1363D76A}"/>
              </a:ext>
            </a:extLst>
          </p:cNvPr>
          <p:cNvSpPr txBox="1"/>
          <p:nvPr/>
        </p:nvSpPr>
        <p:spPr>
          <a:xfrm>
            <a:off x="5895246" y="5988531"/>
            <a:ext cx="776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12,50$</a:t>
            </a:r>
          </a:p>
          <a:p>
            <a:r>
              <a:rPr lang="fr-CA" sz="1100" dirty="0">
                <a:solidFill>
                  <a:srgbClr val="000000"/>
                </a:solidFill>
                <a:latin typeface="Calibri" panose="020F0502020204030204" pitchFamily="34" charset="0"/>
              </a:rPr>
              <a:t>14,00$ OX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1625749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22D7B8BF-8071-9545-CBA8-EA16ADA4F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861677">
            <a:off x="2648367" y="4882622"/>
            <a:ext cx="4137980" cy="976990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66B8464F-F795-DBD9-1DD0-CB9F5FDF5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69380" y="9009246"/>
            <a:ext cx="570567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25</a:t>
            </a:fld>
            <a:endParaRPr lang="fr-CA" b="1" dirty="0">
              <a:solidFill>
                <a:schemeClr val="tx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94ED823-A63E-7514-8332-78C5BB9D1E88}"/>
              </a:ext>
            </a:extLst>
          </p:cNvPr>
          <p:cNvSpPr txBox="1"/>
          <p:nvPr/>
        </p:nvSpPr>
        <p:spPr>
          <a:xfrm>
            <a:off x="1211889" y="278884"/>
            <a:ext cx="4876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CHARNIÈRES DE COFFRE &amp; SERRURES DE COFFRE </a:t>
            </a:r>
            <a:endParaRPr lang="fr-CA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FF363E9-7477-BB27-2D5A-D60555A177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644" y="933595"/>
            <a:ext cx="4576056" cy="88681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70DC73B-E1CA-E056-BB1D-7F78802967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897" y="3130174"/>
            <a:ext cx="3230880" cy="83206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3B9653E-75E7-972B-DE99-3842B410F6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8366" y="2033275"/>
            <a:ext cx="3592830" cy="794568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71431BC6-6840-D880-9B81-69FD6B529E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2770" y="4074616"/>
            <a:ext cx="2528365" cy="793271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071D6A11-D8F9-6035-D894-2EE17195BE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05597" y="3588163"/>
            <a:ext cx="1430016" cy="946486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FC5A37A6-EBEE-73BC-B5B8-F7954B88D0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47021" y="6736128"/>
            <a:ext cx="2918486" cy="2355635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CCC6A48E-2838-4D43-71E1-4FA7B1B385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8933" y="7199422"/>
            <a:ext cx="866151" cy="682506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1980B446-9B4C-2AB2-D4FC-F575E90EA47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0258" y="5230118"/>
            <a:ext cx="1346877" cy="1843503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7A9FB594-1481-B78E-755E-B5D9BB1DCC2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1153" y="8121879"/>
            <a:ext cx="870420" cy="773015"/>
          </a:xfrm>
          <a:prstGeom prst="rect">
            <a:avLst/>
          </a:prstGeom>
        </p:spPr>
      </p:pic>
      <p:sp>
        <p:nvSpPr>
          <p:cNvPr id="27" name="ZoneTexte 26">
            <a:extLst>
              <a:ext uri="{FF2B5EF4-FFF2-40B4-BE49-F238E27FC236}">
                <a16:creationId xmlns:a16="http://schemas.microsoft.com/office/drawing/2014/main" id="{D6B9390C-734D-E28D-8084-EBB6BACA54E7}"/>
              </a:ext>
            </a:extLst>
          </p:cNvPr>
          <p:cNvSpPr txBox="1"/>
          <p:nvPr/>
        </p:nvSpPr>
        <p:spPr>
          <a:xfrm>
            <a:off x="2564167" y="9158303"/>
            <a:ext cx="2011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200" dirty="0">
                <a:hlinkClick r:id="rId12" action="ppaction://hlinksldjump"/>
              </a:rPr>
              <a:t>Plan d’installations page 26</a:t>
            </a:r>
            <a:endParaRPr lang="fr-CA" sz="1200" dirty="0"/>
          </a:p>
        </p:txBody>
      </p:sp>
      <p:pic>
        <p:nvPicPr>
          <p:cNvPr id="29" name="Image 28">
            <a:hlinkClick r:id="rId13" action="ppaction://hlinksldjump"/>
            <a:extLst>
              <a:ext uri="{FF2B5EF4-FFF2-40B4-BE49-F238E27FC236}">
                <a16:creationId xmlns:a16="http://schemas.microsoft.com/office/drawing/2014/main" id="{9E078C67-3F05-7E05-3522-E5F3AAB7ED6E}"/>
              </a:ext>
            </a:extLst>
          </p:cNvPr>
          <p:cNvPicPr>
            <a:picLocks noChangeAspect="1"/>
          </p:cNvPicPr>
          <p:nvPr/>
        </p:nvPicPr>
        <p:blipFill>
          <a:blip r:embed="rId14">
            <a:biLevel thresh="75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37227" y="8429829"/>
            <a:ext cx="221456" cy="195181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67D3F51-3FF2-B4B0-2742-2CED31836F4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907190" y="1566803"/>
            <a:ext cx="897309" cy="134459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054553B-0115-8EF8-F796-FF662F42D84C}"/>
              </a:ext>
            </a:extLst>
          </p:cNvPr>
          <p:cNvSpPr txBox="1"/>
          <p:nvPr/>
        </p:nvSpPr>
        <p:spPr>
          <a:xfrm>
            <a:off x="2962910" y="1592967"/>
            <a:ext cx="135636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10-1/4’’ X 1-1/2’’ </a:t>
            </a:r>
            <a:endParaRPr lang="fr-CA" sz="2800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2EDDEB47-4AF8-3C2E-848B-481DC57637D4}"/>
              </a:ext>
            </a:extLst>
          </p:cNvPr>
          <p:cNvSpPr txBox="1"/>
          <p:nvPr/>
        </p:nvSpPr>
        <p:spPr>
          <a:xfrm>
            <a:off x="2225210" y="3693706"/>
            <a:ext cx="135636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6-3/4’’ X 1-1/8’’ </a:t>
            </a:r>
            <a:endParaRPr lang="fr-CA" sz="2800" dirty="0"/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AFAB2ED7-6DC8-21D0-D2F2-7FC82793E9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639521" y="7234363"/>
            <a:ext cx="2222499" cy="1834125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9A79E7C2-3E2E-C629-E756-8FE82F6FD9E5}"/>
              </a:ext>
            </a:extLst>
          </p:cNvPr>
          <p:cNvSpPr txBox="1"/>
          <p:nvPr/>
        </p:nvSpPr>
        <p:spPr>
          <a:xfrm>
            <a:off x="2340956" y="4662584"/>
            <a:ext cx="135636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4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-3/4’’ X 1-1/8’’ </a:t>
            </a:r>
            <a:endParaRPr lang="fr-CA" sz="2800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282655C7-22B6-C55A-2BE3-1FF29C8EB765}"/>
              </a:ext>
            </a:extLst>
          </p:cNvPr>
          <p:cNvSpPr txBox="1"/>
          <p:nvPr/>
        </p:nvSpPr>
        <p:spPr>
          <a:xfrm>
            <a:off x="3767307" y="3029409"/>
            <a:ext cx="5854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1-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2800" dirty="0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A375DFE0-BCF7-F141-7741-EFE6114CA22B}"/>
              </a:ext>
            </a:extLst>
          </p:cNvPr>
          <p:cNvSpPr txBox="1"/>
          <p:nvPr/>
        </p:nvSpPr>
        <p:spPr>
          <a:xfrm>
            <a:off x="4163547" y="3441458"/>
            <a:ext cx="5854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2800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EB3EE745-F5A5-8822-119D-84B8AB8F8CD5}"/>
              </a:ext>
            </a:extLst>
          </p:cNvPr>
          <p:cNvSpPr txBox="1"/>
          <p:nvPr/>
        </p:nvSpPr>
        <p:spPr>
          <a:xfrm>
            <a:off x="3767307" y="3797543"/>
            <a:ext cx="5854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3/4’’ </a:t>
            </a:r>
            <a:endParaRPr lang="fr-CA" sz="2800" dirty="0"/>
          </a:p>
        </p:txBody>
      </p:sp>
      <p:cxnSp>
        <p:nvCxnSpPr>
          <p:cNvPr id="28" name="Connecteur droit avec flèche 27">
            <a:extLst>
              <a:ext uri="{FF2B5EF4-FFF2-40B4-BE49-F238E27FC236}">
                <a16:creationId xmlns:a16="http://schemas.microsoft.com/office/drawing/2014/main" id="{DEE4DA73-F9F6-1CD1-AF02-AB7E9B68B975}"/>
              </a:ext>
            </a:extLst>
          </p:cNvPr>
          <p:cNvCxnSpPr>
            <a:cxnSpLocks/>
          </p:cNvCxnSpPr>
          <p:nvPr/>
        </p:nvCxnSpPr>
        <p:spPr>
          <a:xfrm flipH="1" flipV="1">
            <a:off x="3717777" y="3707374"/>
            <a:ext cx="165100" cy="1270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ZoneTexte 31">
            <a:extLst>
              <a:ext uri="{FF2B5EF4-FFF2-40B4-BE49-F238E27FC236}">
                <a16:creationId xmlns:a16="http://schemas.microsoft.com/office/drawing/2014/main" id="{704EA272-C677-7DCA-A988-843C06312E5B}"/>
              </a:ext>
            </a:extLst>
          </p:cNvPr>
          <p:cNvSpPr txBox="1"/>
          <p:nvPr/>
        </p:nvSpPr>
        <p:spPr>
          <a:xfrm>
            <a:off x="1344985" y="810310"/>
            <a:ext cx="6048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/>
              <a:t>1602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577CA0CA-62E9-2038-A6E7-CFF4884970C7}"/>
              </a:ext>
            </a:extLst>
          </p:cNvPr>
          <p:cNvSpPr txBox="1"/>
          <p:nvPr/>
        </p:nvSpPr>
        <p:spPr>
          <a:xfrm>
            <a:off x="1899603" y="803226"/>
            <a:ext cx="782637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28,00$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32,00$ OX</a:t>
            </a:r>
            <a:endParaRPr lang="fr-CA" sz="1600" dirty="0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2F3768F5-91FE-C458-6752-156A75A144E0}"/>
              </a:ext>
            </a:extLst>
          </p:cNvPr>
          <p:cNvSpPr txBox="1"/>
          <p:nvPr/>
        </p:nvSpPr>
        <p:spPr>
          <a:xfrm>
            <a:off x="1966913" y="1909453"/>
            <a:ext cx="6048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/>
              <a:t>1611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0B3CEB4E-734E-EA88-EF5E-2D343E9E9347}"/>
              </a:ext>
            </a:extLst>
          </p:cNvPr>
          <p:cNvSpPr txBox="1"/>
          <p:nvPr/>
        </p:nvSpPr>
        <p:spPr>
          <a:xfrm>
            <a:off x="2458749" y="1862207"/>
            <a:ext cx="782637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28,00$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32,00$ OX</a:t>
            </a:r>
            <a:endParaRPr lang="fr-CA" sz="1600" dirty="0"/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BD3B79B9-4040-1D8F-81E7-D03D838B04DB}"/>
              </a:ext>
            </a:extLst>
          </p:cNvPr>
          <p:cNvSpPr txBox="1"/>
          <p:nvPr/>
        </p:nvSpPr>
        <p:spPr>
          <a:xfrm>
            <a:off x="5562347" y="3868456"/>
            <a:ext cx="3695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4’’ </a:t>
            </a:r>
            <a:endParaRPr lang="fr-CA" sz="2800" dirty="0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294C7300-D030-F006-0A4E-0AC1209481A3}"/>
              </a:ext>
            </a:extLst>
          </p:cNvPr>
          <p:cNvSpPr txBox="1"/>
          <p:nvPr/>
        </p:nvSpPr>
        <p:spPr>
          <a:xfrm>
            <a:off x="5855545" y="4235489"/>
            <a:ext cx="5854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2-3/4’’ </a:t>
            </a:r>
            <a:endParaRPr lang="fr-CA" sz="2800" dirty="0"/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D18C256B-899E-A998-514C-CD02363E2CEB}"/>
              </a:ext>
            </a:extLst>
          </p:cNvPr>
          <p:cNvSpPr txBox="1"/>
          <p:nvPr/>
        </p:nvSpPr>
        <p:spPr>
          <a:xfrm>
            <a:off x="5693479" y="3401977"/>
            <a:ext cx="865921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dirty="0">
                <a:solidFill>
                  <a:srgbClr val="000000"/>
                </a:solidFill>
                <a:latin typeface="Calibri" panose="020F0502020204030204" pitchFamily="34" charset="0"/>
              </a:rPr>
              <a:t>30</a:t>
            </a:r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33,00$ OX</a:t>
            </a:r>
            <a:endParaRPr lang="fr-CA" sz="1600" dirty="0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29F1E311-7A36-9325-8E9A-357F6E901255}"/>
              </a:ext>
            </a:extLst>
          </p:cNvPr>
          <p:cNvSpPr txBox="1"/>
          <p:nvPr/>
        </p:nvSpPr>
        <p:spPr>
          <a:xfrm>
            <a:off x="5259928" y="3423641"/>
            <a:ext cx="6048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/>
              <a:t>1605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C8B44C98-76DC-E16B-0245-401888413112}"/>
              </a:ext>
            </a:extLst>
          </p:cNvPr>
          <p:cNvSpPr txBox="1"/>
          <p:nvPr/>
        </p:nvSpPr>
        <p:spPr>
          <a:xfrm>
            <a:off x="3704981" y="2662995"/>
            <a:ext cx="851387" cy="2591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7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 1-1/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D08BB0DC-A522-1547-A719-177DA256A2F4}"/>
              </a:ext>
            </a:extLst>
          </p:cNvPr>
          <p:cNvSpPr txBox="1"/>
          <p:nvPr/>
        </p:nvSpPr>
        <p:spPr>
          <a:xfrm>
            <a:off x="1642855" y="4037235"/>
            <a:ext cx="6048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/>
              <a:t>1604</a:t>
            </a:r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D7F2644A-039D-6883-3ADF-57877090C98E}"/>
              </a:ext>
            </a:extLst>
          </p:cNvPr>
          <p:cNvSpPr txBox="1"/>
          <p:nvPr/>
        </p:nvSpPr>
        <p:spPr>
          <a:xfrm>
            <a:off x="2085976" y="3943163"/>
            <a:ext cx="782637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23,00$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26,50$ OX</a:t>
            </a:r>
            <a:endParaRPr lang="fr-CA" sz="1600" dirty="0"/>
          </a:p>
        </p:txBody>
      </p:sp>
      <p:cxnSp>
        <p:nvCxnSpPr>
          <p:cNvPr id="53" name="Connecteur droit avec flèche 52">
            <a:extLst>
              <a:ext uri="{FF2B5EF4-FFF2-40B4-BE49-F238E27FC236}">
                <a16:creationId xmlns:a16="http://schemas.microsoft.com/office/drawing/2014/main" id="{B08011DD-4F21-71DD-117B-B0FF74EAB9EA}"/>
              </a:ext>
            </a:extLst>
          </p:cNvPr>
          <p:cNvCxnSpPr>
            <a:cxnSpLocks/>
          </p:cNvCxnSpPr>
          <p:nvPr/>
        </p:nvCxnSpPr>
        <p:spPr>
          <a:xfrm flipH="1" flipV="1">
            <a:off x="4946650" y="5430289"/>
            <a:ext cx="165100" cy="1270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ZoneTexte 53">
            <a:extLst>
              <a:ext uri="{FF2B5EF4-FFF2-40B4-BE49-F238E27FC236}">
                <a16:creationId xmlns:a16="http://schemas.microsoft.com/office/drawing/2014/main" id="{22600477-6E91-5BFF-9E3F-26BB9665639E}"/>
              </a:ext>
            </a:extLst>
          </p:cNvPr>
          <p:cNvSpPr txBox="1"/>
          <p:nvPr/>
        </p:nvSpPr>
        <p:spPr>
          <a:xfrm>
            <a:off x="4907280" y="5533158"/>
            <a:ext cx="5854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7/8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55" name="ZoneTexte 54">
            <a:extLst>
              <a:ext uri="{FF2B5EF4-FFF2-40B4-BE49-F238E27FC236}">
                <a16:creationId xmlns:a16="http://schemas.microsoft.com/office/drawing/2014/main" id="{F5487423-DBAF-4393-E16A-82998819554E}"/>
              </a:ext>
            </a:extLst>
          </p:cNvPr>
          <p:cNvSpPr txBox="1"/>
          <p:nvPr/>
        </p:nvSpPr>
        <p:spPr>
          <a:xfrm>
            <a:off x="4947137" y="787279"/>
            <a:ext cx="5854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1-3/4’’ </a:t>
            </a:r>
            <a:endParaRPr lang="fr-CA" sz="2800" dirty="0"/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A323ADDA-A853-28CA-91EE-0779ADFE8427}"/>
              </a:ext>
            </a:extLst>
          </p:cNvPr>
          <p:cNvSpPr txBox="1"/>
          <p:nvPr/>
        </p:nvSpPr>
        <p:spPr>
          <a:xfrm>
            <a:off x="5394643" y="1248636"/>
            <a:ext cx="5854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1-3/4’’ </a:t>
            </a:r>
            <a:endParaRPr lang="fr-CA" sz="2800" dirty="0"/>
          </a:p>
        </p:txBody>
      </p:sp>
      <p:cxnSp>
        <p:nvCxnSpPr>
          <p:cNvPr id="57" name="Connecteur droit avec flèche 56">
            <a:extLst>
              <a:ext uri="{FF2B5EF4-FFF2-40B4-BE49-F238E27FC236}">
                <a16:creationId xmlns:a16="http://schemas.microsoft.com/office/drawing/2014/main" id="{9917EF25-1961-A771-30A6-D55F38E5FB16}"/>
              </a:ext>
            </a:extLst>
          </p:cNvPr>
          <p:cNvCxnSpPr>
            <a:cxnSpLocks/>
          </p:cNvCxnSpPr>
          <p:nvPr/>
        </p:nvCxnSpPr>
        <p:spPr>
          <a:xfrm flipH="1" flipV="1">
            <a:off x="4908550" y="1588004"/>
            <a:ext cx="165100" cy="1270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ZoneTexte 57">
            <a:extLst>
              <a:ext uri="{FF2B5EF4-FFF2-40B4-BE49-F238E27FC236}">
                <a16:creationId xmlns:a16="http://schemas.microsoft.com/office/drawing/2014/main" id="{0F4E96CD-0603-4114-34C2-9D80EFDA8DE3}"/>
              </a:ext>
            </a:extLst>
          </p:cNvPr>
          <p:cNvSpPr txBox="1"/>
          <p:nvPr/>
        </p:nvSpPr>
        <p:spPr>
          <a:xfrm>
            <a:off x="4907280" y="1728973"/>
            <a:ext cx="5854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7/8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4A4DD5B9-7303-CA7F-E4B2-597073EBBFC0}"/>
              </a:ext>
            </a:extLst>
          </p:cNvPr>
          <p:cNvSpPr txBox="1"/>
          <p:nvPr/>
        </p:nvSpPr>
        <p:spPr>
          <a:xfrm>
            <a:off x="1535551" y="3010815"/>
            <a:ext cx="782637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23,00$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26,50$ OX</a:t>
            </a:r>
            <a:endParaRPr lang="fr-CA" sz="1600" dirty="0"/>
          </a:p>
        </p:txBody>
      </p:sp>
      <p:sp>
        <p:nvSpPr>
          <p:cNvPr id="60" name="ZoneTexte 59">
            <a:extLst>
              <a:ext uri="{FF2B5EF4-FFF2-40B4-BE49-F238E27FC236}">
                <a16:creationId xmlns:a16="http://schemas.microsoft.com/office/drawing/2014/main" id="{DB8FB66F-A886-FFE7-6671-61A2EA54CC5D}"/>
              </a:ext>
            </a:extLst>
          </p:cNvPr>
          <p:cNvSpPr txBox="1"/>
          <p:nvPr/>
        </p:nvSpPr>
        <p:spPr>
          <a:xfrm>
            <a:off x="1038018" y="3085373"/>
            <a:ext cx="6048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/>
              <a:t>1603</a:t>
            </a:r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E1F28918-B49D-7685-E07B-A8F99E4A3CAE}"/>
              </a:ext>
            </a:extLst>
          </p:cNvPr>
          <p:cNvSpPr txBox="1"/>
          <p:nvPr/>
        </p:nvSpPr>
        <p:spPr>
          <a:xfrm>
            <a:off x="3374846" y="5610747"/>
            <a:ext cx="135636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7/8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7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-1/4’’ </a:t>
            </a:r>
            <a:endParaRPr lang="fr-CA" sz="2800" dirty="0"/>
          </a:p>
        </p:txBody>
      </p:sp>
      <p:sp>
        <p:nvSpPr>
          <p:cNvPr id="67" name="ZoneTexte 66">
            <a:extLst>
              <a:ext uri="{FF2B5EF4-FFF2-40B4-BE49-F238E27FC236}">
                <a16:creationId xmlns:a16="http://schemas.microsoft.com/office/drawing/2014/main" id="{27EDBD9D-6B12-F071-2841-C7AA3987092C}"/>
              </a:ext>
            </a:extLst>
          </p:cNvPr>
          <p:cNvSpPr txBox="1"/>
          <p:nvPr/>
        </p:nvSpPr>
        <p:spPr>
          <a:xfrm>
            <a:off x="2626838" y="5052728"/>
            <a:ext cx="10691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/>
              <a:t>1601</a:t>
            </a:r>
          </a:p>
        </p:txBody>
      </p:sp>
      <p:sp>
        <p:nvSpPr>
          <p:cNvPr id="76" name="ZoneTexte 75">
            <a:extLst>
              <a:ext uri="{FF2B5EF4-FFF2-40B4-BE49-F238E27FC236}">
                <a16:creationId xmlns:a16="http://schemas.microsoft.com/office/drawing/2014/main" id="{96591BBC-33C0-BA99-26DE-F5E80E2166DF}"/>
              </a:ext>
            </a:extLst>
          </p:cNvPr>
          <p:cNvSpPr txBox="1"/>
          <p:nvPr/>
        </p:nvSpPr>
        <p:spPr>
          <a:xfrm>
            <a:off x="5257800" y="5316557"/>
            <a:ext cx="135636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7/8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 6-1/4’’ </a:t>
            </a:r>
            <a:endParaRPr lang="fr-CA" sz="2800" dirty="0"/>
          </a:p>
        </p:txBody>
      </p:sp>
      <p:sp>
        <p:nvSpPr>
          <p:cNvPr id="77" name="ZoneTexte 76">
            <a:extLst>
              <a:ext uri="{FF2B5EF4-FFF2-40B4-BE49-F238E27FC236}">
                <a16:creationId xmlns:a16="http://schemas.microsoft.com/office/drawing/2014/main" id="{467023D2-A2DF-24F7-C76E-7B900E4E4D81}"/>
              </a:ext>
            </a:extLst>
          </p:cNvPr>
          <p:cNvSpPr txBox="1"/>
          <p:nvPr/>
        </p:nvSpPr>
        <p:spPr>
          <a:xfrm>
            <a:off x="4627417" y="6729652"/>
            <a:ext cx="135636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7-1/2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-1/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8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80" name="ZoneTexte 79">
            <a:extLst>
              <a:ext uri="{FF2B5EF4-FFF2-40B4-BE49-F238E27FC236}">
                <a16:creationId xmlns:a16="http://schemas.microsoft.com/office/drawing/2014/main" id="{DA5D3D04-35A5-B21A-E606-3850591EA645}"/>
              </a:ext>
            </a:extLst>
          </p:cNvPr>
          <p:cNvSpPr txBox="1"/>
          <p:nvPr/>
        </p:nvSpPr>
        <p:spPr>
          <a:xfrm>
            <a:off x="5931917" y="7301032"/>
            <a:ext cx="74453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Émerillon </a:t>
            </a:r>
            <a:endParaRPr lang="fr-CA" dirty="0"/>
          </a:p>
        </p:txBody>
      </p:sp>
      <p:sp>
        <p:nvSpPr>
          <p:cNvPr id="81" name="ZoneTexte 80">
            <a:extLst>
              <a:ext uri="{FF2B5EF4-FFF2-40B4-BE49-F238E27FC236}">
                <a16:creationId xmlns:a16="http://schemas.microsoft.com/office/drawing/2014/main" id="{50A9FA2A-7960-8091-066B-F2D99B1FF239}"/>
              </a:ext>
            </a:extLst>
          </p:cNvPr>
          <p:cNvSpPr txBox="1"/>
          <p:nvPr/>
        </p:nvSpPr>
        <p:spPr>
          <a:xfrm>
            <a:off x="5852084" y="7413717"/>
            <a:ext cx="135636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1-1/4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 4-1/2’’ </a:t>
            </a:r>
            <a:endParaRPr lang="fr-CA" sz="2800" dirty="0"/>
          </a:p>
        </p:txBody>
      </p:sp>
      <p:sp>
        <p:nvSpPr>
          <p:cNvPr id="82" name="ZoneTexte 81">
            <a:extLst>
              <a:ext uri="{FF2B5EF4-FFF2-40B4-BE49-F238E27FC236}">
                <a16:creationId xmlns:a16="http://schemas.microsoft.com/office/drawing/2014/main" id="{4C461647-1F87-65AB-2CF7-68F2A57C43E7}"/>
              </a:ext>
            </a:extLst>
          </p:cNvPr>
          <p:cNvSpPr txBox="1"/>
          <p:nvPr/>
        </p:nvSpPr>
        <p:spPr>
          <a:xfrm>
            <a:off x="4888230" y="8158267"/>
            <a:ext cx="3695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4’’ </a:t>
            </a:r>
            <a:endParaRPr lang="fr-CA" sz="2800" dirty="0"/>
          </a:p>
        </p:txBody>
      </p:sp>
      <p:sp>
        <p:nvSpPr>
          <p:cNvPr id="83" name="ZoneTexte 82">
            <a:extLst>
              <a:ext uri="{FF2B5EF4-FFF2-40B4-BE49-F238E27FC236}">
                <a16:creationId xmlns:a16="http://schemas.microsoft.com/office/drawing/2014/main" id="{AF4E6858-5D94-17BF-2197-702643084768}"/>
              </a:ext>
            </a:extLst>
          </p:cNvPr>
          <p:cNvSpPr txBox="1"/>
          <p:nvPr/>
        </p:nvSpPr>
        <p:spPr>
          <a:xfrm>
            <a:off x="5632832" y="8909838"/>
            <a:ext cx="5981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4-5/8’’ </a:t>
            </a:r>
            <a:endParaRPr lang="fr-CA" sz="2800" dirty="0"/>
          </a:p>
        </p:txBody>
      </p:sp>
      <p:sp>
        <p:nvSpPr>
          <p:cNvPr id="84" name="ZoneTexte 83">
            <a:extLst>
              <a:ext uri="{FF2B5EF4-FFF2-40B4-BE49-F238E27FC236}">
                <a16:creationId xmlns:a16="http://schemas.microsoft.com/office/drawing/2014/main" id="{211735D8-B209-A442-9F80-C12FACFE9708}"/>
              </a:ext>
            </a:extLst>
          </p:cNvPr>
          <p:cNvSpPr txBox="1"/>
          <p:nvPr/>
        </p:nvSpPr>
        <p:spPr>
          <a:xfrm>
            <a:off x="4268797" y="6351427"/>
            <a:ext cx="915987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dirty="0">
                <a:solidFill>
                  <a:srgbClr val="000000"/>
                </a:solidFill>
                <a:latin typeface="Calibri" panose="020F0502020204030204" pitchFamily="34" charset="0"/>
              </a:rPr>
              <a:t>75</a:t>
            </a:r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80,00$ OX</a:t>
            </a:r>
            <a:endParaRPr lang="fr-CA" sz="1600" dirty="0"/>
          </a:p>
        </p:txBody>
      </p:sp>
      <p:sp>
        <p:nvSpPr>
          <p:cNvPr id="85" name="ZoneTexte 84">
            <a:extLst>
              <a:ext uri="{FF2B5EF4-FFF2-40B4-BE49-F238E27FC236}">
                <a16:creationId xmlns:a16="http://schemas.microsoft.com/office/drawing/2014/main" id="{2327C903-4B5B-46BF-5229-624C65082C2A}"/>
              </a:ext>
            </a:extLst>
          </p:cNvPr>
          <p:cNvSpPr txBox="1"/>
          <p:nvPr/>
        </p:nvSpPr>
        <p:spPr>
          <a:xfrm>
            <a:off x="3736181" y="6386225"/>
            <a:ext cx="6048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/>
              <a:t>1610</a:t>
            </a:r>
          </a:p>
        </p:txBody>
      </p:sp>
      <p:cxnSp>
        <p:nvCxnSpPr>
          <p:cNvPr id="87" name="Connecteur droit avec flèche 86">
            <a:extLst>
              <a:ext uri="{FF2B5EF4-FFF2-40B4-BE49-F238E27FC236}">
                <a16:creationId xmlns:a16="http://schemas.microsoft.com/office/drawing/2014/main" id="{731878D2-6CFC-D4B2-826A-08FE0A3CB082}"/>
              </a:ext>
            </a:extLst>
          </p:cNvPr>
          <p:cNvCxnSpPr>
            <a:cxnSpLocks/>
          </p:cNvCxnSpPr>
          <p:nvPr/>
        </p:nvCxnSpPr>
        <p:spPr>
          <a:xfrm flipH="1">
            <a:off x="5742090" y="7547253"/>
            <a:ext cx="1651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ZoneTexte 89">
            <a:extLst>
              <a:ext uri="{FF2B5EF4-FFF2-40B4-BE49-F238E27FC236}">
                <a16:creationId xmlns:a16="http://schemas.microsoft.com/office/drawing/2014/main" id="{D05D5093-758B-863C-8CF0-1D6F819A0C64}"/>
              </a:ext>
            </a:extLst>
          </p:cNvPr>
          <p:cNvSpPr txBox="1"/>
          <p:nvPr/>
        </p:nvSpPr>
        <p:spPr>
          <a:xfrm>
            <a:off x="3403536" y="7668930"/>
            <a:ext cx="74453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Émerillon </a:t>
            </a:r>
            <a:endParaRPr lang="fr-CA" dirty="0"/>
          </a:p>
        </p:txBody>
      </p:sp>
      <p:sp>
        <p:nvSpPr>
          <p:cNvPr id="91" name="ZoneTexte 90">
            <a:extLst>
              <a:ext uri="{FF2B5EF4-FFF2-40B4-BE49-F238E27FC236}">
                <a16:creationId xmlns:a16="http://schemas.microsoft.com/office/drawing/2014/main" id="{0F355754-9E78-8B95-B7F7-65640E128DDC}"/>
              </a:ext>
            </a:extLst>
          </p:cNvPr>
          <p:cNvSpPr txBox="1"/>
          <p:nvPr/>
        </p:nvSpPr>
        <p:spPr>
          <a:xfrm>
            <a:off x="1503706" y="5522217"/>
            <a:ext cx="74453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Émerillon </a:t>
            </a:r>
            <a:endParaRPr lang="fr-CA" dirty="0"/>
          </a:p>
        </p:txBody>
      </p:sp>
      <p:sp>
        <p:nvSpPr>
          <p:cNvPr id="92" name="ZoneTexte 91">
            <a:extLst>
              <a:ext uri="{FF2B5EF4-FFF2-40B4-BE49-F238E27FC236}">
                <a16:creationId xmlns:a16="http://schemas.microsoft.com/office/drawing/2014/main" id="{6FBDDFC4-E7D9-B3D0-CB21-324D46B4166C}"/>
              </a:ext>
            </a:extLst>
          </p:cNvPr>
          <p:cNvSpPr txBox="1"/>
          <p:nvPr/>
        </p:nvSpPr>
        <p:spPr>
          <a:xfrm>
            <a:off x="3392471" y="7790755"/>
            <a:ext cx="9461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3/4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X’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 4-1/2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 </a:t>
            </a:r>
            <a:endParaRPr lang="fr-CA" sz="2800" dirty="0"/>
          </a:p>
        </p:txBody>
      </p:sp>
      <p:cxnSp>
        <p:nvCxnSpPr>
          <p:cNvPr id="93" name="Connecteur droit avec flèche 92">
            <a:extLst>
              <a:ext uri="{FF2B5EF4-FFF2-40B4-BE49-F238E27FC236}">
                <a16:creationId xmlns:a16="http://schemas.microsoft.com/office/drawing/2014/main" id="{33058714-7FA1-8CF7-12AA-8F54A585D816}"/>
              </a:ext>
            </a:extLst>
          </p:cNvPr>
          <p:cNvCxnSpPr>
            <a:cxnSpLocks/>
          </p:cNvCxnSpPr>
          <p:nvPr/>
        </p:nvCxnSpPr>
        <p:spPr>
          <a:xfrm flipH="1">
            <a:off x="3252771" y="7913946"/>
            <a:ext cx="1651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Connecteur droit avec flèche 93">
            <a:extLst>
              <a:ext uri="{FF2B5EF4-FFF2-40B4-BE49-F238E27FC236}">
                <a16:creationId xmlns:a16="http://schemas.microsoft.com/office/drawing/2014/main" id="{97DC9A8B-C138-9786-E0C2-FAFE9853B447}"/>
              </a:ext>
            </a:extLst>
          </p:cNvPr>
          <p:cNvCxnSpPr>
            <a:cxnSpLocks/>
          </p:cNvCxnSpPr>
          <p:nvPr/>
        </p:nvCxnSpPr>
        <p:spPr>
          <a:xfrm flipH="1">
            <a:off x="1410043" y="5785285"/>
            <a:ext cx="1651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5" name="ZoneTexte 94">
            <a:extLst>
              <a:ext uri="{FF2B5EF4-FFF2-40B4-BE49-F238E27FC236}">
                <a16:creationId xmlns:a16="http://schemas.microsoft.com/office/drawing/2014/main" id="{9398C09D-C256-4378-AB25-D9C78EC9F5C7}"/>
              </a:ext>
            </a:extLst>
          </p:cNvPr>
          <p:cNvSpPr txBox="1"/>
          <p:nvPr/>
        </p:nvSpPr>
        <p:spPr>
          <a:xfrm>
            <a:off x="1578166" y="5668731"/>
            <a:ext cx="111760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1-1/8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X’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 3-1/2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 </a:t>
            </a:r>
            <a:endParaRPr lang="fr-CA" sz="2800" dirty="0"/>
          </a:p>
        </p:txBody>
      </p:sp>
      <p:sp>
        <p:nvSpPr>
          <p:cNvPr id="97" name="ZoneTexte 96">
            <a:extLst>
              <a:ext uri="{FF2B5EF4-FFF2-40B4-BE49-F238E27FC236}">
                <a16:creationId xmlns:a16="http://schemas.microsoft.com/office/drawing/2014/main" id="{5941C7CB-BC0B-C889-B3E8-265090E73EDC}"/>
              </a:ext>
            </a:extLst>
          </p:cNvPr>
          <p:cNvSpPr txBox="1"/>
          <p:nvPr/>
        </p:nvSpPr>
        <p:spPr>
          <a:xfrm>
            <a:off x="3175301" y="8950265"/>
            <a:ext cx="5981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-3/4’’ </a:t>
            </a:r>
            <a:endParaRPr lang="fr-CA" sz="2800" dirty="0"/>
          </a:p>
        </p:txBody>
      </p:sp>
      <p:sp>
        <p:nvSpPr>
          <p:cNvPr id="98" name="ZoneTexte 97">
            <a:extLst>
              <a:ext uri="{FF2B5EF4-FFF2-40B4-BE49-F238E27FC236}">
                <a16:creationId xmlns:a16="http://schemas.microsoft.com/office/drawing/2014/main" id="{84E943C9-818C-028E-FD1E-9DA0C15A5FED}"/>
              </a:ext>
            </a:extLst>
          </p:cNvPr>
          <p:cNvSpPr txBox="1"/>
          <p:nvPr/>
        </p:nvSpPr>
        <p:spPr>
          <a:xfrm>
            <a:off x="1819678" y="7062434"/>
            <a:ext cx="6048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/>
              <a:t>1609</a:t>
            </a:r>
          </a:p>
        </p:txBody>
      </p:sp>
      <p:sp>
        <p:nvSpPr>
          <p:cNvPr id="99" name="ZoneTexte 98">
            <a:extLst>
              <a:ext uri="{FF2B5EF4-FFF2-40B4-BE49-F238E27FC236}">
                <a16:creationId xmlns:a16="http://schemas.microsoft.com/office/drawing/2014/main" id="{9293D704-864F-A283-418C-24B439BF4646}"/>
              </a:ext>
            </a:extLst>
          </p:cNvPr>
          <p:cNvSpPr txBox="1"/>
          <p:nvPr/>
        </p:nvSpPr>
        <p:spPr>
          <a:xfrm>
            <a:off x="2301389" y="7033069"/>
            <a:ext cx="915987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65,00$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70,00$ OX</a:t>
            </a:r>
            <a:endParaRPr lang="fr-CA" sz="1600" dirty="0"/>
          </a:p>
        </p:txBody>
      </p:sp>
      <p:sp>
        <p:nvSpPr>
          <p:cNvPr id="100" name="ZoneTexte 99">
            <a:extLst>
              <a:ext uri="{FF2B5EF4-FFF2-40B4-BE49-F238E27FC236}">
                <a16:creationId xmlns:a16="http://schemas.microsoft.com/office/drawing/2014/main" id="{BA40E714-C766-19C3-9123-54EC8FBCDE11}"/>
              </a:ext>
            </a:extLst>
          </p:cNvPr>
          <p:cNvSpPr txBox="1"/>
          <p:nvPr/>
        </p:nvSpPr>
        <p:spPr>
          <a:xfrm>
            <a:off x="2084371" y="8241605"/>
            <a:ext cx="6159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3-3/16’’ </a:t>
            </a:r>
            <a:endParaRPr lang="fr-CA" sz="2800" dirty="0"/>
          </a:p>
        </p:txBody>
      </p:sp>
      <p:sp>
        <p:nvSpPr>
          <p:cNvPr id="101" name="ZoneTexte 100">
            <a:extLst>
              <a:ext uri="{FF2B5EF4-FFF2-40B4-BE49-F238E27FC236}">
                <a16:creationId xmlns:a16="http://schemas.microsoft.com/office/drawing/2014/main" id="{5FA2E27A-6F05-37C6-2AB3-9AE16118B03A}"/>
              </a:ext>
            </a:extLst>
          </p:cNvPr>
          <p:cNvSpPr txBox="1"/>
          <p:nvPr/>
        </p:nvSpPr>
        <p:spPr>
          <a:xfrm>
            <a:off x="1860391" y="6279930"/>
            <a:ext cx="6159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3-3/16’’ </a:t>
            </a:r>
            <a:endParaRPr lang="fr-CA" sz="2800" dirty="0"/>
          </a:p>
        </p:txBody>
      </p:sp>
      <p:sp>
        <p:nvSpPr>
          <p:cNvPr id="102" name="ZoneTexte 101">
            <a:extLst>
              <a:ext uri="{FF2B5EF4-FFF2-40B4-BE49-F238E27FC236}">
                <a16:creationId xmlns:a16="http://schemas.microsoft.com/office/drawing/2014/main" id="{F6B2182D-897A-59F7-1551-9B2483E0B245}"/>
              </a:ext>
            </a:extLst>
          </p:cNvPr>
          <p:cNvSpPr txBox="1"/>
          <p:nvPr/>
        </p:nvSpPr>
        <p:spPr>
          <a:xfrm>
            <a:off x="1041351" y="6874332"/>
            <a:ext cx="59817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</a:t>
            </a:r>
            <a:r>
              <a:rPr lang="fr-CA" sz="1050" b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-3/4’’ </a:t>
            </a:r>
            <a:endParaRPr lang="fr-CA" sz="2800" dirty="0"/>
          </a:p>
        </p:txBody>
      </p:sp>
      <p:sp>
        <p:nvSpPr>
          <p:cNvPr id="103" name="ZoneTexte 102">
            <a:extLst>
              <a:ext uri="{FF2B5EF4-FFF2-40B4-BE49-F238E27FC236}">
                <a16:creationId xmlns:a16="http://schemas.microsoft.com/office/drawing/2014/main" id="{CF7DC2F1-DD4E-EC74-E1AB-2BBC971251AE}"/>
              </a:ext>
            </a:extLst>
          </p:cNvPr>
          <p:cNvSpPr txBox="1"/>
          <p:nvPr/>
        </p:nvSpPr>
        <p:spPr>
          <a:xfrm>
            <a:off x="1094778" y="4841254"/>
            <a:ext cx="915987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dirty="0">
                <a:solidFill>
                  <a:srgbClr val="000000"/>
                </a:solidFill>
                <a:latin typeface="Calibri" panose="020F0502020204030204" pitchFamily="34" charset="0"/>
              </a:rPr>
              <a:t>58</a:t>
            </a:r>
            <a:r>
              <a:rPr lang="fr-CA" sz="105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63,00$ OX</a:t>
            </a:r>
            <a:endParaRPr lang="fr-CA" sz="1600" dirty="0"/>
          </a:p>
        </p:txBody>
      </p:sp>
      <p:sp>
        <p:nvSpPr>
          <p:cNvPr id="104" name="ZoneTexte 103">
            <a:extLst>
              <a:ext uri="{FF2B5EF4-FFF2-40B4-BE49-F238E27FC236}">
                <a16:creationId xmlns:a16="http://schemas.microsoft.com/office/drawing/2014/main" id="{A0B7D7DD-F041-EF8C-A2DD-6D32A997ABDF}"/>
              </a:ext>
            </a:extLst>
          </p:cNvPr>
          <p:cNvSpPr txBox="1"/>
          <p:nvPr/>
        </p:nvSpPr>
        <p:spPr>
          <a:xfrm>
            <a:off x="634683" y="4898839"/>
            <a:ext cx="6048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/>
              <a:t>1608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934EE0C-6D91-F8C3-7259-B227984114D0}"/>
              </a:ext>
            </a:extLst>
          </p:cNvPr>
          <p:cNvSpPr txBox="1"/>
          <p:nvPr/>
        </p:nvSpPr>
        <p:spPr>
          <a:xfrm rot="20152199">
            <a:off x="2959848" y="47964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257167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41DF55ED-0840-12CC-7F3F-F32A9D1B7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60976" y="9048603"/>
            <a:ext cx="379163" cy="437989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26</a:t>
            </a:fld>
            <a:endParaRPr lang="fr-CA" b="1" dirty="0">
              <a:solidFill>
                <a:schemeClr val="tx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C4329DE-F913-BEE2-5317-00B78C649078}"/>
              </a:ext>
            </a:extLst>
          </p:cNvPr>
          <p:cNvSpPr txBox="1"/>
          <p:nvPr/>
        </p:nvSpPr>
        <p:spPr>
          <a:xfrm>
            <a:off x="2122698" y="274194"/>
            <a:ext cx="33142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Plans D’installation de la page 25</a:t>
            </a:r>
            <a:endParaRPr lang="fr-CA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76F3080-0122-666C-0C60-BDF2036C85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24" y="730297"/>
            <a:ext cx="4194909" cy="686439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8BDBA6A-1890-89C1-B738-BEE7CEACC3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6293" y="3348918"/>
            <a:ext cx="3006377" cy="161181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499C372-FF39-BC01-6140-2B8575B034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8851" y="1217064"/>
            <a:ext cx="2666920" cy="2152861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2055308E-0DCE-22C1-FD62-18894C6BC6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2868" y="7350149"/>
            <a:ext cx="3587733" cy="1486096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35E87B9E-9CA2-E1CC-8C40-6E1A73C048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29549" y="5416831"/>
            <a:ext cx="2421009" cy="1902758"/>
          </a:xfrm>
          <a:prstGeom prst="rect">
            <a:avLst/>
          </a:prstGeom>
        </p:spPr>
      </p:pic>
      <p:pic>
        <p:nvPicPr>
          <p:cNvPr id="20" name="Image 19">
            <a:hlinkClick r:id="rId8" action="ppaction://hlinksldjump"/>
            <a:extLst>
              <a:ext uri="{FF2B5EF4-FFF2-40B4-BE49-F238E27FC236}">
                <a16:creationId xmlns:a16="http://schemas.microsoft.com/office/drawing/2014/main" id="{80D9EDBA-9392-3980-D972-4AB0180CFB08}"/>
              </a:ext>
            </a:extLst>
          </p:cNvPr>
          <p:cNvPicPr>
            <a:picLocks noChangeAspect="1"/>
          </p:cNvPicPr>
          <p:nvPr/>
        </p:nvPicPr>
        <p:blipFill>
          <a:blip r:embed="rId9">
            <a:biLevel thresh="7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02473" y="8354827"/>
            <a:ext cx="200394" cy="17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0770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3AE4F60E-A164-C4D2-6D78-2FDD369FC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26361" y="8765159"/>
            <a:ext cx="562947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27</a:t>
            </a:fld>
            <a:endParaRPr lang="fr-CA" b="1" dirty="0">
              <a:solidFill>
                <a:schemeClr val="tx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BCF0089-26C7-DABD-20A0-934C4DB95D50}"/>
              </a:ext>
            </a:extLst>
          </p:cNvPr>
          <p:cNvSpPr txBox="1"/>
          <p:nvPr/>
        </p:nvSpPr>
        <p:spPr>
          <a:xfrm>
            <a:off x="1379219" y="236618"/>
            <a:ext cx="47760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/>
              <a:t>CHARNIÈRES À PLAT &amp; COINS DECORATIFS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A875EFE4-74AE-D863-556F-E3836D337C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868" y="2824628"/>
            <a:ext cx="2946260" cy="9375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A2E0F90-50DA-1BE5-6736-27BC197193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603" y="1102749"/>
            <a:ext cx="2490223" cy="813875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6E22FD41-283A-1FE5-FF25-B89BB7F044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994" y="7587853"/>
            <a:ext cx="3741689" cy="144018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A7FC61F4-6933-C939-C7C9-B5AA48C8B0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3771" y="2523817"/>
            <a:ext cx="3447626" cy="1512686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5BBACF32-51A6-DD23-9ABC-D87C7BD891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6912" y="5014402"/>
            <a:ext cx="3704742" cy="1511889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3AA5D4B7-72C1-CB48-B722-57783744A3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1952" y="1244099"/>
            <a:ext cx="2835310" cy="964448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CA9296E5-1028-3F82-094E-82D3B89314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6675" y="5888731"/>
            <a:ext cx="3242415" cy="1248632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9EF7514E-ABA4-8F4E-DDDC-4C5F96D630A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9732" y="4589078"/>
            <a:ext cx="2453103" cy="980024"/>
          </a:xfrm>
          <a:prstGeom prst="rect">
            <a:avLst/>
          </a:prstGeom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id="{E12FB7D4-616F-8F7C-2600-A959BA92C1F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26436" y="6950123"/>
            <a:ext cx="2962872" cy="1200355"/>
          </a:xfrm>
          <a:prstGeom prst="rect">
            <a:avLst/>
          </a:prstGeom>
        </p:spPr>
      </p:pic>
      <p:pic>
        <p:nvPicPr>
          <p:cNvPr id="27" name="Image 26">
            <a:hlinkClick r:id="rId11" action="ppaction://hlinksldjump"/>
            <a:extLst>
              <a:ext uri="{FF2B5EF4-FFF2-40B4-BE49-F238E27FC236}">
                <a16:creationId xmlns:a16="http://schemas.microsoft.com/office/drawing/2014/main" id="{D6A2E996-C6E1-AAC5-AC5A-78B9C1AD8597}"/>
              </a:ext>
            </a:extLst>
          </p:cNvPr>
          <p:cNvPicPr>
            <a:picLocks noChangeAspect="1"/>
          </p:cNvPicPr>
          <p:nvPr/>
        </p:nvPicPr>
        <p:blipFill>
          <a:blip r:embed="rId12">
            <a:biLevel thresh="75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95004" y="8207722"/>
            <a:ext cx="221456" cy="195181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5D7EEE7-84BD-B724-A670-54C8408466D1}"/>
              </a:ext>
            </a:extLst>
          </p:cNvPr>
          <p:cNvSpPr txBox="1"/>
          <p:nvPr/>
        </p:nvSpPr>
        <p:spPr>
          <a:xfrm>
            <a:off x="1618088" y="2490554"/>
            <a:ext cx="64293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1514</a:t>
            </a:r>
            <a:endParaRPr lang="fr-CA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0185373-E5B2-69A2-F91F-D13537D50134}"/>
              </a:ext>
            </a:extLst>
          </p:cNvPr>
          <p:cNvSpPr txBox="1"/>
          <p:nvPr/>
        </p:nvSpPr>
        <p:spPr>
          <a:xfrm>
            <a:off x="1613178" y="825937"/>
            <a:ext cx="64293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1501</a:t>
            </a:r>
            <a:endParaRPr lang="fr-CA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C919B10-DCAE-E9B9-1D21-6DC2C5320279}"/>
              </a:ext>
            </a:extLst>
          </p:cNvPr>
          <p:cNvSpPr txBox="1"/>
          <p:nvPr/>
        </p:nvSpPr>
        <p:spPr>
          <a:xfrm>
            <a:off x="4766346" y="2575193"/>
            <a:ext cx="64293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151</a:t>
            </a:r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7</a:t>
            </a:r>
            <a:endParaRPr lang="fr-CA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CD7DA64-22FD-1E2A-9A39-B5B5F0FEBEEC}"/>
              </a:ext>
            </a:extLst>
          </p:cNvPr>
          <p:cNvSpPr txBox="1"/>
          <p:nvPr/>
        </p:nvSpPr>
        <p:spPr>
          <a:xfrm>
            <a:off x="4770170" y="1098866"/>
            <a:ext cx="6677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1502</a:t>
            </a:r>
            <a:endParaRPr lang="fr-CA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CA225A63-979A-0850-CDD4-C4DF2BEBC131}"/>
              </a:ext>
            </a:extLst>
          </p:cNvPr>
          <p:cNvSpPr txBox="1"/>
          <p:nvPr/>
        </p:nvSpPr>
        <p:spPr>
          <a:xfrm>
            <a:off x="1110998" y="2659831"/>
            <a:ext cx="577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1-3/4’’ </a:t>
            </a:r>
            <a:endParaRPr lang="fr-CA" sz="2800" dirty="0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FD1A0675-8A99-7E53-6156-FBD524315EF7}"/>
              </a:ext>
            </a:extLst>
          </p:cNvPr>
          <p:cNvSpPr txBox="1"/>
          <p:nvPr/>
        </p:nvSpPr>
        <p:spPr>
          <a:xfrm>
            <a:off x="1777447" y="3572771"/>
            <a:ext cx="1085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2'’ X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7 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BE1A19AE-99A5-1090-E3EF-46D140E769BD}"/>
              </a:ext>
            </a:extLst>
          </p:cNvPr>
          <p:cNvSpPr txBox="1"/>
          <p:nvPr/>
        </p:nvSpPr>
        <p:spPr>
          <a:xfrm>
            <a:off x="2171797" y="2413423"/>
            <a:ext cx="985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26,00$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29,50$ OX</a:t>
            </a:r>
            <a:endParaRPr lang="fr-CA" sz="2400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A9FC91FA-279E-D40B-8BB3-BFBC51927009}"/>
              </a:ext>
            </a:extLst>
          </p:cNvPr>
          <p:cNvSpPr txBox="1"/>
          <p:nvPr/>
        </p:nvSpPr>
        <p:spPr>
          <a:xfrm>
            <a:off x="1101368" y="947087"/>
            <a:ext cx="56387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1-1/2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B2488A1E-F3CF-0AC4-B6E6-B5A231D6B379}"/>
              </a:ext>
            </a:extLst>
          </p:cNvPr>
          <p:cNvSpPr txBox="1"/>
          <p:nvPr/>
        </p:nvSpPr>
        <p:spPr>
          <a:xfrm>
            <a:off x="2143392" y="750494"/>
            <a:ext cx="985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22,00$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25,00$ OX</a:t>
            </a:r>
            <a:endParaRPr lang="fr-CA" sz="2400" dirty="0"/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05C79261-B60D-6C9C-6B7F-93A0735D3C8E}"/>
              </a:ext>
            </a:extLst>
          </p:cNvPr>
          <p:cNvSpPr txBox="1"/>
          <p:nvPr/>
        </p:nvSpPr>
        <p:spPr>
          <a:xfrm>
            <a:off x="1618088" y="1776271"/>
            <a:ext cx="1085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1-1/2’ X 5-1/2’’ </a:t>
            </a:r>
            <a:endParaRPr lang="fr-CA" sz="2800" dirty="0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8D553CC5-D99F-38B5-D9BC-9B1ABCEFCB49}"/>
              </a:ext>
            </a:extLst>
          </p:cNvPr>
          <p:cNvSpPr txBox="1"/>
          <p:nvPr/>
        </p:nvSpPr>
        <p:spPr>
          <a:xfrm>
            <a:off x="5728024" y="3699729"/>
            <a:ext cx="1085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1-5/8’ X 5-1/4’’ </a:t>
            </a:r>
            <a:endParaRPr lang="fr-CA" sz="2800" dirty="0"/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513890BC-3962-670A-4BA1-CFD5BAE6B999}"/>
              </a:ext>
            </a:extLst>
          </p:cNvPr>
          <p:cNvSpPr txBox="1"/>
          <p:nvPr/>
        </p:nvSpPr>
        <p:spPr>
          <a:xfrm>
            <a:off x="5322943" y="2464095"/>
            <a:ext cx="985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20,00$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24,00$ OX</a:t>
            </a:r>
            <a:endParaRPr lang="fr-CA" sz="2400" dirty="0"/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B711F63B-9C19-9109-7F01-BD296B143E53}"/>
              </a:ext>
            </a:extLst>
          </p:cNvPr>
          <p:cNvSpPr txBox="1"/>
          <p:nvPr/>
        </p:nvSpPr>
        <p:spPr>
          <a:xfrm>
            <a:off x="5636778" y="2039016"/>
            <a:ext cx="846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/8’ X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4’’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fr-CA" sz="2800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7AFA797B-509A-53EE-E741-F6796D748182}"/>
              </a:ext>
            </a:extLst>
          </p:cNvPr>
          <p:cNvSpPr txBox="1"/>
          <p:nvPr/>
        </p:nvSpPr>
        <p:spPr>
          <a:xfrm>
            <a:off x="5361038" y="955104"/>
            <a:ext cx="10239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16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20,00$ OX</a:t>
            </a:r>
            <a:endParaRPr lang="fr-CA" sz="2400" dirty="0"/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D6A5517C-9A31-4DBD-6761-CD0FA8BA1729}"/>
              </a:ext>
            </a:extLst>
          </p:cNvPr>
          <p:cNvSpPr txBox="1"/>
          <p:nvPr/>
        </p:nvSpPr>
        <p:spPr>
          <a:xfrm>
            <a:off x="1982608" y="7554052"/>
            <a:ext cx="64293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1515</a:t>
            </a:r>
            <a:endParaRPr lang="fr-CA" dirty="0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B94E5728-3D22-6125-6BE7-143F5486336B}"/>
              </a:ext>
            </a:extLst>
          </p:cNvPr>
          <p:cNvSpPr txBox="1"/>
          <p:nvPr/>
        </p:nvSpPr>
        <p:spPr>
          <a:xfrm>
            <a:off x="1324253" y="7597588"/>
            <a:ext cx="577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1-3/4’’ </a:t>
            </a:r>
            <a:endParaRPr lang="fr-CA" sz="2800" dirty="0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8AAD8E9D-6D74-564A-B429-9C792CB46A96}"/>
              </a:ext>
            </a:extLst>
          </p:cNvPr>
          <p:cNvSpPr txBox="1"/>
          <p:nvPr/>
        </p:nvSpPr>
        <p:spPr>
          <a:xfrm>
            <a:off x="1928221" y="8774117"/>
            <a:ext cx="1085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-5/8’ X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7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2800" dirty="0"/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8F921AAF-A3F8-11CD-1771-326BD05EA8EF}"/>
              </a:ext>
            </a:extLst>
          </p:cNvPr>
          <p:cNvSpPr txBox="1"/>
          <p:nvPr/>
        </p:nvSpPr>
        <p:spPr>
          <a:xfrm>
            <a:off x="2517810" y="7455908"/>
            <a:ext cx="985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29,00$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33,00$ OX</a:t>
            </a:r>
            <a:endParaRPr lang="fr-CA" sz="2400" dirty="0"/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198C0E82-5420-E501-1A14-16C74D5A8938}"/>
              </a:ext>
            </a:extLst>
          </p:cNvPr>
          <p:cNvSpPr txBox="1"/>
          <p:nvPr/>
        </p:nvSpPr>
        <p:spPr>
          <a:xfrm>
            <a:off x="1892743" y="5863978"/>
            <a:ext cx="64293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1505</a:t>
            </a:r>
            <a:endParaRPr lang="fr-CA" dirty="0"/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9E5CCC1D-7D78-F85E-F3C9-8635CD714342}"/>
              </a:ext>
            </a:extLst>
          </p:cNvPr>
          <p:cNvSpPr txBox="1"/>
          <p:nvPr/>
        </p:nvSpPr>
        <p:spPr>
          <a:xfrm>
            <a:off x="1136255" y="5828377"/>
            <a:ext cx="577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1-1/2’’ </a:t>
            </a:r>
            <a:endParaRPr lang="fr-CA" sz="2800" dirty="0"/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CAFF29C0-7109-AF69-E320-9018370BA4F5}"/>
              </a:ext>
            </a:extLst>
          </p:cNvPr>
          <p:cNvSpPr txBox="1"/>
          <p:nvPr/>
        </p:nvSpPr>
        <p:spPr>
          <a:xfrm>
            <a:off x="2475302" y="5775721"/>
            <a:ext cx="985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6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29,50$ OX</a:t>
            </a:r>
            <a:endParaRPr lang="fr-CA" sz="2400" dirty="0"/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5310D3F4-9FEC-C2CF-5620-F308EBC1FE84}"/>
              </a:ext>
            </a:extLst>
          </p:cNvPr>
          <p:cNvSpPr txBox="1"/>
          <p:nvPr/>
        </p:nvSpPr>
        <p:spPr>
          <a:xfrm>
            <a:off x="1831381" y="6893182"/>
            <a:ext cx="1085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1/4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 X 6-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2800" dirty="0"/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E5D62B6E-D356-673B-F2BC-7D8B3237AD6B}"/>
              </a:ext>
            </a:extLst>
          </p:cNvPr>
          <p:cNvSpPr txBox="1"/>
          <p:nvPr/>
        </p:nvSpPr>
        <p:spPr>
          <a:xfrm>
            <a:off x="4716345" y="4923838"/>
            <a:ext cx="7915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1506</a:t>
            </a:r>
            <a:endParaRPr lang="fr-CA" sz="2000" dirty="0"/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A0CB277F-8A0F-FCAF-FF18-EF94A42B7046}"/>
              </a:ext>
            </a:extLst>
          </p:cNvPr>
          <p:cNvSpPr txBox="1"/>
          <p:nvPr/>
        </p:nvSpPr>
        <p:spPr>
          <a:xfrm>
            <a:off x="5842050" y="6103606"/>
            <a:ext cx="1085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1-5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/8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 X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5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-1/2’’ </a:t>
            </a:r>
            <a:endParaRPr lang="fr-CA" sz="2800" dirty="0"/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ABC39256-14D1-06C1-1F24-9EA22ECB68FE}"/>
              </a:ext>
            </a:extLst>
          </p:cNvPr>
          <p:cNvSpPr txBox="1"/>
          <p:nvPr/>
        </p:nvSpPr>
        <p:spPr>
          <a:xfrm>
            <a:off x="5329595" y="4845633"/>
            <a:ext cx="985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20,00$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24,00$ OX</a:t>
            </a:r>
            <a:endParaRPr lang="fr-CA" sz="2400" dirty="0"/>
          </a:p>
        </p:txBody>
      </p:sp>
      <p:sp>
        <p:nvSpPr>
          <p:cNvPr id="55" name="ZoneTexte 54">
            <a:extLst>
              <a:ext uri="{FF2B5EF4-FFF2-40B4-BE49-F238E27FC236}">
                <a16:creationId xmlns:a16="http://schemas.microsoft.com/office/drawing/2014/main" id="{6C712E64-5EBB-5CA1-0727-F82580A5E4BD}"/>
              </a:ext>
            </a:extLst>
          </p:cNvPr>
          <p:cNvSpPr txBox="1"/>
          <p:nvPr/>
        </p:nvSpPr>
        <p:spPr>
          <a:xfrm>
            <a:off x="1777786" y="4452374"/>
            <a:ext cx="64293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1503</a:t>
            </a:r>
            <a:endParaRPr lang="fr-CA" dirty="0"/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407E0457-0088-E319-CD07-9C75941BBB5F}"/>
              </a:ext>
            </a:extLst>
          </p:cNvPr>
          <p:cNvSpPr txBox="1"/>
          <p:nvPr/>
        </p:nvSpPr>
        <p:spPr>
          <a:xfrm>
            <a:off x="1090294" y="4425424"/>
            <a:ext cx="577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2800" dirty="0"/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47394B5E-3977-A60F-DC39-CD78644FAB53}"/>
              </a:ext>
            </a:extLst>
          </p:cNvPr>
          <p:cNvSpPr txBox="1"/>
          <p:nvPr/>
        </p:nvSpPr>
        <p:spPr>
          <a:xfrm>
            <a:off x="1665247" y="5292443"/>
            <a:ext cx="1085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1-7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/8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 X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5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-1/2’’ </a:t>
            </a:r>
            <a:endParaRPr lang="fr-CA" sz="2800" dirty="0"/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1AA60DE9-47DB-9BF4-2F2B-03D67B077519}"/>
              </a:ext>
            </a:extLst>
          </p:cNvPr>
          <p:cNvSpPr txBox="1"/>
          <p:nvPr/>
        </p:nvSpPr>
        <p:spPr>
          <a:xfrm>
            <a:off x="4494750" y="6936503"/>
            <a:ext cx="7915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1504</a:t>
            </a:r>
            <a:endParaRPr lang="fr-CA" sz="2000" dirty="0"/>
          </a:p>
        </p:txBody>
      </p:sp>
      <p:sp>
        <p:nvSpPr>
          <p:cNvPr id="60" name="ZoneTexte 59">
            <a:extLst>
              <a:ext uri="{FF2B5EF4-FFF2-40B4-BE49-F238E27FC236}">
                <a16:creationId xmlns:a16="http://schemas.microsoft.com/office/drawing/2014/main" id="{5A942873-0473-C79F-EF66-36891967FBF4}"/>
              </a:ext>
            </a:extLst>
          </p:cNvPr>
          <p:cNvSpPr txBox="1"/>
          <p:nvPr/>
        </p:nvSpPr>
        <p:spPr>
          <a:xfrm>
            <a:off x="5666831" y="7953806"/>
            <a:ext cx="108585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1/4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 X 4-1/2’’ </a:t>
            </a:r>
            <a:endParaRPr lang="fr-CA" sz="2800" dirty="0"/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069A3BA1-28B4-C585-0491-1F745DFC7222}"/>
              </a:ext>
            </a:extLst>
          </p:cNvPr>
          <p:cNvSpPr txBox="1"/>
          <p:nvPr/>
        </p:nvSpPr>
        <p:spPr>
          <a:xfrm>
            <a:off x="5074366" y="6845245"/>
            <a:ext cx="985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16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20,00$ OX</a:t>
            </a:r>
            <a:endParaRPr lang="fr-CA" sz="2400" dirty="0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6851178F-769A-CEE5-6E47-1995CCD74580}"/>
              </a:ext>
            </a:extLst>
          </p:cNvPr>
          <p:cNvSpPr txBox="1"/>
          <p:nvPr/>
        </p:nvSpPr>
        <p:spPr>
          <a:xfrm>
            <a:off x="2416683" y="4320485"/>
            <a:ext cx="985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22,00$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25,00$ OX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31132752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038EA062-5171-E874-FA9B-ACC60B768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22253" y="8916113"/>
            <a:ext cx="441027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28</a:t>
            </a:fld>
            <a:endParaRPr lang="fr-CA" b="1" dirty="0">
              <a:solidFill>
                <a:schemeClr val="tx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0862259-F423-CF8C-CFC4-59E73D093693}"/>
              </a:ext>
            </a:extLst>
          </p:cNvPr>
          <p:cNvSpPr txBox="1"/>
          <p:nvPr/>
        </p:nvSpPr>
        <p:spPr>
          <a:xfrm>
            <a:off x="2469967" y="173709"/>
            <a:ext cx="2331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/>
              <a:t>CHARNIÈRES À PLAT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F1E6FC5-258E-1B3A-76DF-E1EA3AAE38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298" y="1193202"/>
            <a:ext cx="1783079" cy="117044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0C946058-755D-2274-3842-B50AE59DA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065" y="2526074"/>
            <a:ext cx="5265420" cy="124889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C2B1966-A078-8555-1867-9D425375AC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7483" y="1206492"/>
            <a:ext cx="1407648" cy="1019689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87AA5962-0E9A-3504-8EBB-3CCC729E48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924125" y="5016580"/>
            <a:ext cx="3379359" cy="1018378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C2458888-6227-C188-71A4-4A3493C732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7268" y="4023655"/>
            <a:ext cx="3755129" cy="1126539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C8DD6B4B-C172-4AE8-37C2-1C2792B091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3488" y="5854869"/>
            <a:ext cx="2704366" cy="971642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A80D7A75-7039-D9CF-9B50-6A0AECBA69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43658" y="7004150"/>
            <a:ext cx="4145279" cy="630426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8F6975B8-15BC-208A-3B66-CA6C33C280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3990" y="7989684"/>
            <a:ext cx="5498995" cy="1021493"/>
          </a:xfrm>
          <a:prstGeom prst="rect">
            <a:avLst/>
          </a:prstGeom>
        </p:spPr>
      </p:pic>
      <p:pic>
        <p:nvPicPr>
          <p:cNvPr id="24" name="Image 23">
            <a:hlinkClick r:id="rId10" action="ppaction://hlinksldjump"/>
            <a:extLst>
              <a:ext uri="{FF2B5EF4-FFF2-40B4-BE49-F238E27FC236}">
                <a16:creationId xmlns:a16="http://schemas.microsoft.com/office/drawing/2014/main" id="{9A1304DE-9561-CF54-ED25-CA4378BD2F21}"/>
              </a:ext>
            </a:extLst>
          </p:cNvPr>
          <p:cNvPicPr>
            <a:picLocks noChangeAspect="1"/>
          </p:cNvPicPr>
          <p:nvPr/>
        </p:nvPicPr>
        <p:blipFill>
          <a:blip r:embed="rId11">
            <a:biLevel thresh="7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33879" y="8305249"/>
            <a:ext cx="221456" cy="195181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D42C29A-316F-F9F9-F4F3-B430F142433B}"/>
              </a:ext>
            </a:extLst>
          </p:cNvPr>
          <p:cNvSpPr txBox="1"/>
          <p:nvPr/>
        </p:nvSpPr>
        <p:spPr>
          <a:xfrm>
            <a:off x="1505030" y="1076132"/>
            <a:ext cx="6781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1-7/8’’ </a:t>
            </a:r>
            <a:endParaRPr lang="fr-CA" sz="28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476732C-E289-BC17-8313-53E40C5111EF}"/>
              </a:ext>
            </a:extLst>
          </p:cNvPr>
          <p:cNvSpPr txBox="1"/>
          <p:nvPr/>
        </p:nvSpPr>
        <p:spPr>
          <a:xfrm>
            <a:off x="5267907" y="1081497"/>
            <a:ext cx="6781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1-5/8’’ </a:t>
            </a:r>
            <a:endParaRPr lang="fr-CA" sz="2800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5BB838B-2792-A3EF-FC7E-6D3DDE368FC4}"/>
              </a:ext>
            </a:extLst>
          </p:cNvPr>
          <p:cNvSpPr txBox="1"/>
          <p:nvPr/>
        </p:nvSpPr>
        <p:spPr>
          <a:xfrm>
            <a:off x="4621898" y="4927921"/>
            <a:ext cx="95249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-5/8’’ </a:t>
            </a:r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X 9’’</a:t>
            </a:r>
            <a:endParaRPr lang="fr-CA" sz="2800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3D6B3FF0-0E99-3655-2B20-7260EF13C1C4}"/>
              </a:ext>
            </a:extLst>
          </p:cNvPr>
          <p:cNvSpPr txBox="1"/>
          <p:nvPr/>
        </p:nvSpPr>
        <p:spPr>
          <a:xfrm>
            <a:off x="1073287" y="750553"/>
            <a:ext cx="6629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1512</a:t>
            </a:r>
            <a:endParaRPr lang="fr-CA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A9A5D64B-2097-B54C-5507-4E8CFBFEF896}"/>
              </a:ext>
            </a:extLst>
          </p:cNvPr>
          <p:cNvSpPr txBox="1"/>
          <p:nvPr/>
        </p:nvSpPr>
        <p:spPr>
          <a:xfrm>
            <a:off x="718957" y="1653047"/>
            <a:ext cx="58674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-5/8’’ </a:t>
            </a:r>
            <a:endParaRPr lang="fr-CA" sz="2800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ED73AB73-AEB1-6F79-036A-74E18F6D054E}"/>
              </a:ext>
            </a:extLst>
          </p:cNvPr>
          <p:cNvSpPr txBox="1"/>
          <p:nvPr/>
        </p:nvSpPr>
        <p:spPr>
          <a:xfrm>
            <a:off x="3679385" y="3423178"/>
            <a:ext cx="790832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12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-7/8’’ </a:t>
            </a:r>
            <a:endParaRPr lang="fr-CA" sz="2800" dirty="0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C040A755-C656-E4A7-B22C-07FCD74BAB7B}"/>
              </a:ext>
            </a:extLst>
          </p:cNvPr>
          <p:cNvSpPr txBox="1"/>
          <p:nvPr/>
        </p:nvSpPr>
        <p:spPr>
          <a:xfrm>
            <a:off x="1576207" y="660123"/>
            <a:ext cx="952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32,00$</a:t>
            </a:r>
          </a:p>
          <a:p>
            <a:r>
              <a:rPr lang="fr-CA" sz="1400">
                <a:solidFill>
                  <a:srgbClr val="000000"/>
                </a:solidFill>
                <a:latin typeface="Calibri" panose="020F0502020204030204" pitchFamily="34" charset="0"/>
              </a:rPr>
              <a:t>35,00$ OX</a:t>
            </a:r>
            <a:endParaRPr lang="fr-CA" sz="2400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F9EB537B-E46D-3238-DA9E-7A8EB7E2F300}"/>
              </a:ext>
            </a:extLst>
          </p:cNvPr>
          <p:cNvSpPr txBox="1"/>
          <p:nvPr/>
        </p:nvSpPr>
        <p:spPr>
          <a:xfrm>
            <a:off x="1587637" y="2174798"/>
            <a:ext cx="108204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-5/8’’ X 3-1/4 </a:t>
            </a:r>
            <a:endParaRPr lang="fr-CA" sz="2800" dirty="0"/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8B5C7F15-D5C5-7C46-F212-876CF71645BB}"/>
              </a:ext>
            </a:extLst>
          </p:cNvPr>
          <p:cNvSpPr txBox="1"/>
          <p:nvPr/>
        </p:nvSpPr>
        <p:spPr>
          <a:xfrm>
            <a:off x="5260287" y="2037993"/>
            <a:ext cx="108204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</a:t>
            </a:r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X 3-1/4 </a:t>
            </a:r>
            <a:endParaRPr lang="fr-CA" sz="2800" dirty="0"/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B0417D7-573A-D1A2-345C-D737E30BB5C3}"/>
              </a:ext>
            </a:extLst>
          </p:cNvPr>
          <p:cNvSpPr txBox="1"/>
          <p:nvPr/>
        </p:nvSpPr>
        <p:spPr>
          <a:xfrm>
            <a:off x="4623502" y="1634089"/>
            <a:ext cx="58674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</a:t>
            </a:r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2800" dirty="0"/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DFA12E20-7AF9-532B-B5E9-7B86917F00E4}"/>
              </a:ext>
            </a:extLst>
          </p:cNvPr>
          <p:cNvSpPr txBox="1"/>
          <p:nvPr/>
        </p:nvSpPr>
        <p:spPr>
          <a:xfrm>
            <a:off x="4936437" y="803050"/>
            <a:ext cx="6629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1511</a:t>
            </a:r>
            <a:endParaRPr lang="fr-CA" dirty="0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34E84D43-DD90-3C0F-A233-F2E43D6F3367}"/>
              </a:ext>
            </a:extLst>
          </p:cNvPr>
          <p:cNvSpPr txBox="1"/>
          <p:nvPr/>
        </p:nvSpPr>
        <p:spPr>
          <a:xfrm>
            <a:off x="5431428" y="689993"/>
            <a:ext cx="952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26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28,50$ OX</a:t>
            </a:r>
            <a:endParaRPr lang="fr-CA" sz="2400" dirty="0"/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F0CF8520-7E81-318F-6E5C-ABB0ABB1117C}"/>
              </a:ext>
            </a:extLst>
          </p:cNvPr>
          <p:cNvSpPr txBox="1"/>
          <p:nvPr/>
        </p:nvSpPr>
        <p:spPr>
          <a:xfrm>
            <a:off x="5210757" y="3932059"/>
            <a:ext cx="6781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</a:t>
            </a:r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7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/8’’ </a:t>
            </a:r>
            <a:endParaRPr lang="fr-CA" sz="2800" dirty="0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FB9D6DC0-361A-D209-C404-6DD349A9C8F3}"/>
              </a:ext>
            </a:extLst>
          </p:cNvPr>
          <p:cNvSpPr txBox="1"/>
          <p:nvPr/>
        </p:nvSpPr>
        <p:spPr>
          <a:xfrm>
            <a:off x="2281029" y="2697914"/>
            <a:ext cx="64770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10-</a:t>
            </a:r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2800" dirty="0"/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1A8E272C-59F7-5B50-FBFF-91FDE1E2B095}"/>
              </a:ext>
            </a:extLst>
          </p:cNvPr>
          <p:cNvSpPr txBox="1"/>
          <p:nvPr/>
        </p:nvSpPr>
        <p:spPr>
          <a:xfrm>
            <a:off x="5890260" y="2992724"/>
            <a:ext cx="6781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-5/8’’ </a:t>
            </a:r>
            <a:endParaRPr lang="fr-CA" sz="280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23B1A089-5ECA-2B97-C954-E31AF9DAE4C9}"/>
              </a:ext>
            </a:extLst>
          </p:cNvPr>
          <p:cNvSpPr txBox="1"/>
          <p:nvPr/>
        </p:nvSpPr>
        <p:spPr>
          <a:xfrm>
            <a:off x="1576207" y="5758006"/>
            <a:ext cx="108204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</a:t>
            </a:r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X 9’’ </a:t>
            </a:r>
            <a:endParaRPr lang="fr-CA" sz="2800" dirty="0"/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E885A04A-547C-56A0-49F1-F4443542F72C}"/>
              </a:ext>
            </a:extLst>
          </p:cNvPr>
          <p:cNvSpPr txBox="1"/>
          <p:nvPr/>
        </p:nvSpPr>
        <p:spPr>
          <a:xfrm>
            <a:off x="3540680" y="2342596"/>
            <a:ext cx="952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28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32,50$ OX</a:t>
            </a:r>
            <a:endParaRPr lang="fr-CA" sz="2400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AF27BC78-BE84-586D-1AD7-FF08592D7573}"/>
              </a:ext>
            </a:extLst>
          </p:cNvPr>
          <p:cNvSpPr txBox="1"/>
          <p:nvPr/>
        </p:nvSpPr>
        <p:spPr>
          <a:xfrm>
            <a:off x="3040380" y="2410808"/>
            <a:ext cx="6629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1509</a:t>
            </a:r>
            <a:endParaRPr lang="fr-CA" dirty="0"/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7A636DA2-3C5E-5538-E8E0-2EF158D80822}"/>
              </a:ext>
            </a:extLst>
          </p:cNvPr>
          <p:cNvSpPr txBox="1"/>
          <p:nvPr/>
        </p:nvSpPr>
        <p:spPr>
          <a:xfrm>
            <a:off x="3530309" y="5231389"/>
            <a:ext cx="64770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6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-3/4’’ </a:t>
            </a:r>
            <a:endParaRPr lang="fr-CA" sz="2800" dirty="0"/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22EB4BBD-CFE0-4F2E-7B3B-9D1E4ED9BE80}"/>
              </a:ext>
            </a:extLst>
          </p:cNvPr>
          <p:cNvSpPr txBox="1"/>
          <p:nvPr/>
        </p:nvSpPr>
        <p:spPr>
          <a:xfrm>
            <a:off x="5766110" y="5714095"/>
            <a:ext cx="6781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1-5/8’’ </a:t>
            </a:r>
            <a:endParaRPr lang="fr-CA" sz="2800" dirty="0"/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F8F9ADB5-7CA8-A56A-8725-0BD4CA1D0BCE}"/>
              </a:ext>
            </a:extLst>
          </p:cNvPr>
          <p:cNvSpPr txBox="1"/>
          <p:nvPr/>
        </p:nvSpPr>
        <p:spPr>
          <a:xfrm>
            <a:off x="475118" y="5392809"/>
            <a:ext cx="6781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</a:t>
            </a:r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/4’’ </a:t>
            </a:r>
            <a:endParaRPr lang="fr-CA" sz="2800" dirty="0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1C37DFEB-0B9D-A1F6-41AC-D37BD1E71E6F}"/>
              </a:ext>
            </a:extLst>
          </p:cNvPr>
          <p:cNvSpPr txBox="1"/>
          <p:nvPr/>
        </p:nvSpPr>
        <p:spPr>
          <a:xfrm>
            <a:off x="651239" y="4560571"/>
            <a:ext cx="6629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</a:t>
            </a:r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10</a:t>
            </a:r>
            <a:endParaRPr lang="fr-CA" dirty="0"/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46AF4826-5618-1AAE-0091-DE849C9BD027}"/>
              </a:ext>
            </a:extLst>
          </p:cNvPr>
          <p:cNvSpPr txBox="1"/>
          <p:nvPr/>
        </p:nvSpPr>
        <p:spPr>
          <a:xfrm>
            <a:off x="1126354" y="4465526"/>
            <a:ext cx="952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23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26,50$ OX</a:t>
            </a:r>
            <a:endParaRPr lang="fr-CA" sz="2400" dirty="0"/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333D19FB-804E-319C-C8E1-E51C795E7171}"/>
              </a:ext>
            </a:extLst>
          </p:cNvPr>
          <p:cNvSpPr txBox="1"/>
          <p:nvPr/>
        </p:nvSpPr>
        <p:spPr>
          <a:xfrm>
            <a:off x="3034305" y="3839852"/>
            <a:ext cx="6629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</a:t>
            </a:r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16</a:t>
            </a:r>
            <a:endParaRPr lang="fr-CA" dirty="0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2041CA00-1607-76BE-4511-683E269B18B1}"/>
              </a:ext>
            </a:extLst>
          </p:cNvPr>
          <p:cNvSpPr txBox="1"/>
          <p:nvPr/>
        </p:nvSpPr>
        <p:spPr>
          <a:xfrm>
            <a:off x="4936437" y="5604731"/>
            <a:ext cx="952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23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26,50$ OX</a:t>
            </a:r>
            <a:endParaRPr lang="fr-CA" sz="2400" dirty="0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70D7059F-A75B-642F-5B74-0224CB6A7D8F}"/>
              </a:ext>
            </a:extLst>
          </p:cNvPr>
          <p:cNvSpPr txBox="1"/>
          <p:nvPr/>
        </p:nvSpPr>
        <p:spPr>
          <a:xfrm>
            <a:off x="2928729" y="4148972"/>
            <a:ext cx="64770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7’’ </a:t>
            </a:r>
            <a:endParaRPr lang="fr-CA" sz="2800" dirty="0"/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10C93C01-6CC4-A4E7-574C-575E4AA384F6}"/>
              </a:ext>
            </a:extLst>
          </p:cNvPr>
          <p:cNvSpPr txBox="1"/>
          <p:nvPr/>
        </p:nvSpPr>
        <p:spPr>
          <a:xfrm>
            <a:off x="5123127" y="2448503"/>
            <a:ext cx="6781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</a:t>
            </a:r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7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/8’’ </a:t>
            </a:r>
            <a:endParaRPr lang="fr-CA" sz="2800" dirty="0"/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A5934EA5-6715-2D7B-9CA6-82364C688BC7}"/>
              </a:ext>
            </a:extLst>
          </p:cNvPr>
          <p:cNvSpPr txBox="1"/>
          <p:nvPr/>
        </p:nvSpPr>
        <p:spPr>
          <a:xfrm>
            <a:off x="6003237" y="4444818"/>
            <a:ext cx="6781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-5/8’’ </a:t>
            </a:r>
            <a:endParaRPr lang="fr-CA" sz="2800" dirty="0"/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031A2095-E5E5-F89F-F8DB-80B8A4D269D4}"/>
              </a:ext>
            </a:extLst>
          </p:cNvPr>
          <p:cNvSpPr txBox="1"/>
          <p:nvPr/>
        </p:nvSpPr>
        <p:spPr>
          <a:xfrm>
            <a:off x="1197328" y="4927921"/>
            <a:ext cx="6781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1-5/8’’ </a:t>
            </a:r>
            <a:endParaRPr lang="fr-CA" sz="2800" dirty="0"/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FC8CF100-CCBB-9272-D34A-A9CCCDC48A35}"/>
              </a:ext>
            </a:extLst>
          </p:cNvPr>
          <p:cNvSpPr txBox="1"/>
          <p:nvPr/>
        </p:nvSpPr>
        <p:spPr>
          <a:xfrm>
            <a:off x="6427470" y="6232332"/>
            <a:ext cx="6781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2-1/4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1178DF03-3E5A-80ED-FCD9-C5F6813F347C}"/>
              </a:ext>
            </a:extLst>
          </p:cNvPr>
          <p:cNvSpPr txBox="1"/>
          <p:nvPr/>
        </p:nvSpPr>
        <p:spPr>
          <a:xfrm>
            <a:off x="5225090" y="6591528"/>
            <a:ext cx="108204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</a:t>
            </a:r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1/4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 7’’ </a:t>
            </a:r>
            <a:endParaRPr lang="fr-CA" sz="2800" dirty="0"/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B6F8E39E-455D-0766-047D-21D995A9F5A3}"/>
              </a:ext>
            </a:extLst>
          </p:cNvPr>
          <p:cNvSpPr txBox="1"/>
          <p:nvPr/>
        </p:nvSpPr>
        <p:spPr>
          <a:xfrm>
            <a:off x="4470217" y="5705258"/>
            <a:ext cx="6629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1507</a:t>
            </a:r>
            <a:endParaRPr lang="fr-CA" dirty="0"/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0E1D7F53-A5D9-BECC-8948-792D19AA5410}"/>
              </a:ext>
            </a:extLst>
          </p:cNvPr>
          <p:cNvSpPr txBox="1"/>
          <p:nvPr/>
        </p:nvSpPr>
        <p:spPr>
          <a:xfrm>
            <a:off x="4089320" y="6034959"/>
            <a:ext cx="40386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5’’ </a:t>
            </a:r>
            <a:endParaRPr lang="fr-CA" sz="2800" dirty="0"/>
          </a:p>
        </p:txBody>
      </p:sp>
      <p:sp>
        <p:nvSpPr>
          <p:cNvPr id="55" name="ZoneTexte 54">
            <a:extLst>
              <a:ext uri="{FF2B5EF4-FFF2-40B4-BE49-F238E27FC236}">
                <a16:creationId xmlns:a16="http://schemas.microsoft.com/office/drawing/2014/main" id="{3F80B2EA-8D32-6681-8687-0340F7626DD3}"/>
              </a:ext>
            </a:extLst>
          </p:cNvPr>
          <p:cNvSpPr txBox="1"/>
          <p:nvPr/>
        </p:nvSpPr>
        <p:spPr>
          <a:xfrm>
            <a:off x="5195517" y="6949691"/>
            <a:ext cx="40386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5’’ </a:t>
            </a:r>
            <a:endParaRPr lang="fr-CA" sz="2800" dirty="0"/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1F8BBDC0-F65E-61C5-E713-1190559E8D07}"/>
              </a:ext>
            </a:extLst>
          </p:cNvPr>
          <p:cNvSpPr txBox="1"/>
          <p:nvPr/>
        </p:nvSpPr>
        <p:spPr>
          <a:xfrm>
            <a:off x="3411140" y="7547248"/>
            <a:ext cx="108204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</a:t>
            </a:r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/8’’ X 10’’ </a:t>
            </a:r>
            <a:endParaRPr lang="fr-CA" sz="2800" dirty="0"/>
          </a:p>
        </p:txBody>
      </p:sp>
      <p:sp>
        <p:nvSpPr>
          <p:cNvPr id="57" name="ZoneTexte 56">
            <a:extLst>
              <a:ext uri="{FF2B5EF4-FFF2-40B4-BE49-F238E27FC236}">
                <a16:creationId xmlns:a16="http://schemas.microsoft.com/office/drawing/2014/main" id="{0E8715AB-67D7-AC5E-2173-9CF5E08CFC93}"/>
              </a:ext>
            </a:extLst>
          </p:cNvPr>
          <p:cNvSpPr txBox="1"/>
          <p:nvPr/>
        </p:nvSpPr>
        <p:spPr>
          <a:xfrm>
            <a:off x="2052457" y="6718486"/>
            <a:ext cx="6629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150</a:t>
            </a:r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8</a:t>
            </a:r>
            <a:endParaRPr lang="fr-CA" dirty="0"/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864D5658-4B04-03B1-6049-B9566ADB7186}"/>
              </a:ext>
            </a:extLst>
          </p:cNvPr>
          <p:cNvSpPr txBox="1"/>
          <p:nvPr/>
        </p:nvSpPr>
        <p:spPr>
          <a:xfrm>
            <a:off x="2558055" y="6600384"/>
            <a:ext cx="952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17,00$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20,00$ OX</a:t>
            </a:r>
            <a:endParaRPr lang="fr-CA" sz="2400" dirty="0"/>
          </a:p>
        </p:txBody>
      </p:sp>
      <p:sp>
        <p:nvSpPr>
          <p:cNvPr id="60" name="ZoneTexte 59">
            <a:extLst>
              <a:ext uri="{FF2B5EF4-FFF2-40B4-BE49-F238E27FC236}">
                <a16:creationId xmlns:a16="http://schemas.microsoft.com/office/drawing/2014/main" id="{9F0DBE61-3FEB-6A70-C99C-0A43E973397E}"/>
              </a:ext>
            </a:extLst>
          </p:cNvPr>
          <p:cNvSpPr txBox="1"/>
          <p:nvPr/>
        </p:nvSpPr>
        <p:spPr>
          <a:xfrm>
            <a:off x="5834690" y="8098389"/>
            <a:ext cx="40386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7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61" name="ZoneTexte 60">
            <a:extLst>
              <a:ext uri="{FF2B5EF4-FFF2-40B4-BE49-F238E27FC236}">
                <a16:creationId xmlns:a16="http://schemas.microsoft.com/office/drawing/2014/main" id="{2A88534B-163E-F26E-8855-F59FDE359EE4}"/>
              </a:ext>
            </a:extLst>
          </p:cNvPr>
          <p:cNvSpPr txBox="1"/>
          <p:nvPr/>
        </p:nvSpPr>
        <p:spPr>
          <a:xfrm>
            <a:off x="3366481" y="8832045"/>
            <a:ext cx="121920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1-</a:t>
            </a:r>
            <a:r>
              <a:rPr lang="fr-CA" sz="1050" i="1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05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/2’’ X 14-1/2’’ </a:t>
            </a:r>
            <a:endParaRPr lang="fr-CA" sz="2800" dirty="0"/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D3AEAEFA-EFDF-E7B4-B3E4-6BD49E9CB684}"/>
              </a:ext>
            </a:extLst>
          </p:cNvPr>
          <p:cNvSpPr txBox="1"/>
          <p:nvPr/>
        </p:nvSpPr>
        <p:spPr>
          <a:xfrm>
            <a:off x="963510" y="7841076"/>
            <a:ext cx="6629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</a:t>
            </a:r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13</a:t>
            </a:r>
            <a:endParaRPr lang="fr-CA" dirty="0"/>
          </a:p>
        </p:txBody>
      </p:sp>
      <p:sp>
        <p:nvSpPr>
          <p:cNvPr id="63" name="ZoneTexte 62">
            <a:extLst>
              <a:ext uri="{FF2B5EF4-FFF2-40B4-BE49-F238E27FC236}">
                <a16:creationId xmlns:a16="http://schemas.microsoft.com/office/drawing/2014/main" id="{A57B1DE7-A577-239A-74A7-3E50FBFFBD53}"/>
              </a:ext>
            </a:extLst>
          </p:cNvPr>
          <p:cNvSpPr txBox="1"/>
          <p:nvPr/>
        </p:nvSpPr>
        <p:spPr>
          <a:xfrm>
            <a:off x="1431427" y="7748743"/>
            <a:ext cx="952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9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23,00$ OX</a:t>
            </a:r>
            <a:endParaRPr lang="fr-CA" sz="2400" dirty="0"/>
          </a:p>
        </p:txBody>
      </p:sp>
      <p:sp>
        <p:nvSpPr>
          <p:cNvPr id="64" name="ZoneTexte 63">
            <a:extLst>
              <a:ext uri="{FF2B5EF4-FFF2-40B4-BE49-F238E27FC236}">
                <a16:creationId xmlns:a16="http://schemas.microsoft.com/office/drawing/2014/main" id="{7F5B3D4D-67D6-7305-4D65-77F20695E762}"/>
              </a:ext>
            </a:extLst>
          </p:cNvPr>
          <p:cNvSpPr txBox="1"/>
          <p:nvPr/>
        </p:nvSpPr>
        <p:spPr>
          <a:xfrm>
            <a:off x="3576429" y="3777772"/>
            <a:ext cx="952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26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30,50$ OX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34241303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 33">
            <a:extLst>
              <a:ext uri="{FF2B5EF4-FFF2-40B4-BE49-F238E27FC236}">
                <a16:creationId xmlns:a16="http://schemas.microsoft.com/office/drawing/2014/main" id="{9BA96DBB-70FB-B145-7C81-F053E6F2F9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3720" y="8119983"/>
            <a:ext cx="2125465" cy="598616"/>
          </a:xfrm>
          <a:prstGeom prst="rect">
            <a:avLst/>
          </a:prstGeom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3ADAAF82-27EA-499D-B8F5-20D07778BB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427" y="4020419"/>
            <a:ext cx="1842782" cy="656642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7EE37E26-5EC2-1D2E-601D-E0CCBC1BED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5076" y="1147683"/>
            <a:ext cx="1540043" cy="2006496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8828A435-7E4D-D704-E168-9AE67FD8D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36128" y="9142171"/>
            <a:ext cx="470148" cy="284901"/>
          </a:xfrm>
        </p:spPr>
        <p:txBody>
          <a:bodyPr/>
          <a:lstStyle/>
          <a:p>
            <a:fld id="{2B01514B-FA98-4ED7-B265-055D75AB0A78}" type="slidenum">
              <a:rPr lang="fr-CA" sz="1400" b="1" noProof="0" smtClean="0">
                <a:solidFill>
                  <a:schemeClr val="tx1"/>
                </a:solidFill>
              </a:rPr>
              <a:t>29</a:t>
            </a:fld>
            <a:endParaRPr lang="fr-CA" b="1" noProof="0" dirty="0">
              <a:solidFill>
                <a:schemeClr val="tx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42E8734-3BDB-1016-C091-1C26D3925C02}"/>
              </a:ext>
            </a:extLst>
          </p:cNvPr>
          <p:cNvSpPr txBox="1"/>
          <p:nvPr/>
        </p:nvSpPr>
        <p:spPr>
          <a:xfrm>
            <a:off x="2453640" y="188714"/>
            <a:ext cx="2712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noProof="0" dirty="0"/>
              <a:t>CROCHETS &amp; OEILLETS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C8BC24E-B291-81EF-0DE6-5E0BDEF838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659" y="1498908"/>
            <a:ext cx="673613" cy="939433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9B502A4-09ED-6DBE-91AB-53BEF3E8C2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4070" y="3284081"/>
            <a:ext cx="2746090" cy="7751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5FFB96B9-5402-E1E4-1C25-DAD02DDFE3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71813" y="1267879"/>
            <a:ext cx="816645" cy="1293264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A519FFA0-3F50-C0D5-C0FF-74242AA5C0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53169" y="1143866"/>
            <a:ext cx="1432779" cy="1905657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296D966E-7CF5-7F43-2760-0ABDA2F1C0D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8744" y="4606872"/>
            <a:ext cx="1555355" cy="607536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1119EB1F-CC4E-B2F1-390C-88BAE232EE4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5939" y="5621027"/>
            <a:ext cx="1477684" cy="558597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0F93FA7B-C899-E078-CFC8-27984750CFF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52821" y="8169453"/>
            <a:ext cx="715678" cy="687190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178EF1C6-ADEA-0C17-7D17-5714787EFFF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97217" y="6720542"/>
            <a:ext cx="1541671" cy="750321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65AA2455-4DD1-43B9-B4BC-4DCF5743D24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528262" y="6669881"/>
            <a:ext cx="975663" cy="776610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9FB2A8A3-952E-CE28-F161-2834842FE1C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15241" y="6708130"/>
            <a:ext cx="1250334" cy="691936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D0794B06-EC38-2DD6-D21E-726A6AE5410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72210" y="8071189"/>
            <a:ext cx="1730030" cy="696204"/>
          </a:xfrm>
          <a:prstGeom prst="rect">
            <a:avLst/>
          </a:prstGeom>
        </p:spPr>
      </p:pic>
      <p:pic>
        <p:nvPicPr>
          <p:cNvPr id="36" name="Image 35">
            <a:extLst>
              <a:ext uri="{FF2B5EF4-FFF2-40B4-BE49-F238E27FC236}">
                <a16:creationId xmlns:a16="http://schemas.microsoft.com/office/drawing/2014/main" id="{09466CBF-62D6-67AA-5B74-8BF4FFE43A9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444948" y="5155540"/>
            <a:ext cx="2373490" cy="596073"/>
          </a:xfrm>
          <a:prstGeom prst="rect">
            <a:avLst/>
          </a:prstGeom>
        </p:spPr>
      </p:pic>
      <p:pic>
        <p:nvPicPr>
          <p:cNvPr id="38" name="Image 37">
            <a:hlinkClick r:id="rId17" action="ppaction://hlinksldjump"/>
            <a:extLst>
              <a:ext uri="{FF2B5EF4-FFF2-40B4-BE49-F238E27FC236}">
                <a16:creationId xmlns:a16="http://schemas.microsoft.com/office/drawing/2014/main" id="{0024F146-81F8-8D5C-4346-2C0526A49DE5}"/>
              </a:ext>
            </a:extLst>
          </p:cNvPr>
          <p:cNvPicPr>
            <a:picLocks noChangeAspect="1"/>
          </p:cNvPicPr>
          <p:nvPr/>
        </p:nvPicPr>
        <p:blipFill>
          <a:blip r:embed="rId18">
            <a:biLevel thresh="75000"/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18976" y="8471389"/>
            <a:ext cx="158696" cy="13986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6168D0-F842-9FBC-8F26-8C04214915A7}"/>
              </a:ext>
            </a:extLst>
          </p:cNvPr>
          <p:cNvSpPr txBox="1"/>
          <p:nvPr/>
        </p:nvSpPr>
        <p:spPr>
          <a:xfrm>
            <a:off x="775281" y="1122170"/>
            <a:ext cx="57771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529</a:t>
            </a:r>
            <a:endParaRPr lang="fr-CA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C7840F9-345B-7FDF-4CDB-94DC7CCC0DB9}"/>
              </a:ext>
            </a:extLst>
          </p:cNvPr>
          <p:cNvSpPr txBox="1"/>
          <p:nvPr/>
        </p:nvSpPr>
        <p:spPr>
          <a:xfrm>
            <a:off x="2092312" y="1017545"/>
            <a:ext cx="55626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530</a:t>
            </a:r>
            <a:endParaRPr lang="fr-CA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1AE4A7B-7461-DE4A-F21D-98DD5ACC785D}"/>
              </a:ext>
            </a:extLst>
          </p:cNvPr>
          <p:cNvSpPr txBox="1"/>
          <p:nvPr/>
        </p:nvSpPr>
        <p:spPr>
          <a:xfrm>
            <a:off x="3522909" y="980655"/>
            <a:ext cx="6853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531</a:t>
            </a:r>
            <a:endParaRPr lang="fr-CA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51CB197-502E-3F3D-AA8C-BE80ED15DA83}"/>
              </a:ext>
            </a:extLst>
          </p:cNvPr>
          <p:cNvSpPr txBox="1"/>
          <p:nvPr/>
        </p:nvSpPr>
        <p:spPr>
          <a:xfrm>
            <a:off x="5392833" y="870343"/>
            <a:ext cx="6248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532</a:t>
            </a:r>
            <a:endParaRPr lang="fr-CA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7B05ADF3-6EA6-1A0B-1FFC-9BC11C7B95B3}"/>
              </a:ext>
            </a:extLst>
          </p:cNvPr>
          <p:cNvSpPr txBox="1"/>
          <p:nvPr/>
        </p:nvSpPr>
        <p:spPr>
          <a:xfrm>
            <a:off x="1098966" y="1668461"/>
            <a:ext cx="7543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Dia. 1/8’’ </a:t>
            </a:r>
            <a:endParaRPr lang="fr-CA" sz="1600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A8AE7585-F479-95D6-04E6-51768D39594D}"/>
              </a:ext>
            </a:extLst>
          </p:cNvPr>
          <p:cNvSpPr txBox="1"/>
          <p:nvPr/>
        </p:nvSpPr>
        <p:spPr>
          <a:xfrm>
            <a:off x="2370442" y="1667753"/>
            <a:ext cx="81664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Dia. </a:t>
            </a:r>
            <a:r>
              <a:rPr lang="fr-CA" sz="1050" b="1" dirty="0">
                <a:solidFill>
                  <a:srgbClr val="000000"/>
                </a:solidFill>
                <a:latin typeface="Calibri" panose="020F0502020204030204" pitchFamily="34" charset="0"/>
              </a:rPr>
              <a:t>7/32</a:t>
            </a:r>
            <a:r>
              <a:rPr lang="fr-CA" sz="105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1600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D88649F5-68D1-7F0D-46E8-EF4ED001BCE5}"/>
              </a:ext>
            </a:extLst>
          </p:cNvPr>
          <p:cNvSpPr txBox="1"/>
          <p:nvPr/>
        </p:nvSpPr>
        <p:spPr>
          <a:xfrm>
            <a:off x="3829720" y="1894708"/>
            <a:ext cx="77163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Dia. 5/16’’ </a:t>
            </a:r>
            <a:endParaRPr lang="fr-CA" sz="1600" dirty="0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AA8C1E55-1F91-F52D-CCE9-F54FCBEEDD55}"/>
              </a:ext>
            </a:extLst>
          </p:cNvPr>
          <p:cNvSpPr txBox="1"/>
          <p:nvPr/>
        </p:nvSpPr>
        <p:spPr>
          <a:xfrm>
            <a:off x="850470" y="2342226"/>
            <a:ext cx="107442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2’’ X 1- 1/8’’ </a:t>
            </a:r>
            <a:endParaRPr lang="fr-CA" sz="2800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09627991-B39A-9D31-E032-774180A78A5E}"/>
              </a:ext>
            </a:extLst>
          </p:cNvPr>
          <p:cNvSpPr txBox="1"/>
          <p:nvPr/>
        </p:nvSpPr>
        <p:spPr>
          <a:xfrm>
            <a:off x="2039983" y="2499598"/>
            <a:ext cx="117478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2-1/2’’ X 1- </a:t>
            </a:r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3/4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C9BE74DC-7210-442A-E3C3-C9C1064E2E5F}"/>
              </a:ext>
            </a:extLst>
          </p:cNvPr>
          <p:cNvSpPr txBox="1"/>
          <p:nvPr/>
        </p:nvSpPr>
        <p:spPr>
          <a:xfrm>
            <a:off x="3593246" y="2809032"/>
            <a:ext cx="12115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3-1/2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 2- 1/4’’ </a:t>
            </a:r>
            <a:endParaRPr lang="fr-CA" sz="2800" dirty="0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D1E826E6-885A-AF65-F0A5-3E44D01F4389}"/>
              </a:ext>
            </a:extLst>
          </p:cNvPr>
          <p:cNvSpPr txBox="1"/>
          <p:nvPr/>
        </p:nvSpPr>
        <p:spPr>
          <a:xfrm>
            <a:off x="5328282" y="3119897"/>
            <a:ext cx="108966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4-1/2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X 2- 1/2’’ </a:t>
            </a:r>
            <a:endParaRPr lang="fr-CA" sz="2800" dirty="0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1FF8D725-5C49-C762-01CE-B329F334E5C4}"/>
              </a:ext>
            </a:extLst>
          </p:cNvPr>
          <p:cNvSpPr txBox="1"/>
          <p:nvPr/>
        </p:nvSpPr>
        <p:spPr>
          <a:xfrm>
            <a:off x="1146125" y="1011032"/>
            <a:ext cx="86402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7,00$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8,00$ OX</a:t>
            </a:r>
            <a:endParaRPr lang="fr-CA" sz="240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522EB289-E9E4-CDE4-DD22-F4D11F7DF13F}"/>
              </a:ext>
            </a:extLst>
          </p:cNvPr>
          <p:cNvSpPr txBox="1"/>
          <p:nvPr/>
        </p:nvSpPr>
        <p:spPr>
          <a:xfrm>
            <a:off x="2439111" y="939891"/>
            <a:ext cx="92964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9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10,00$ OX</a:t>
            </a:r>
            <a:endParaRPr lang="fr-CA" sz="2400" dirty="0"/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DD68B60A-6571-90CD-657A-4F9BA8DB16D1}"/>
              </a:ext>
            </a:extLst>
          </p:cNvPr>
          <p:cNvSpPr txBox="1"/>
          <p:nvPr/>
        </p:nvSpPr>
        <p:spPr>
          <a:xfrm>
            <a:off x="3877730" y="926384"/>
            <a:ext cx="10287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15,00</a:t>
            </a:r>
            <a:r>
              <a:rPr lang="fr-CA" sz="14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16,50$ OX</a:t>
            </a:r>
            <a:endParaRPr lang="fr-CA" sz="2400" dirty="0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50641EB8-481B-D7B5-4223-1D14E6857CAA}"/>
              </a:ext>
            </a:extLst>
          </p:cNvPr>
          <p:cNvSpPr txBox="1"/>
          <p:nvPr/>
        </p:nvSpPr>
        <p:spPr>
          <a:xfrm>
            <a:off x="5750996" y="811578"/>
            <a:ext cx="92964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22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25,50$ OX</a:t>
            </a:r>
            <a:endParaRPr lang="fr-CA" sz="2400" dirty="0"/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63261EB4-853A-B6B8-490E-754FD1E3DEFB}"/>
              </a:ext>
            </a:extLst>
          </p:cNvPr>
          <p:cNvSpPr txBox="1"/>
          <p:nvPr/>
        </p:nvSpPr>
        <p:spPr>
          <a:xfrm>
            <a:off x="1737387" y="3905379"/>
            <a:ext cx="62600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5-1/4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B8EA8B87-FCF3-9088-C7AF-EC0500DA5BB2}"/>
              </a:ext>
            </a:extLst>
          </p:cNvPr>
          <p:cNvSpPr txBox="1"/>
          <p:nvPr/>
        </p:nvSpPr>
        <p:spPr>
          <a:xfrm>
            <a:off x="1371462" y="4958385"/>
            <a:ext cx="65953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3-1/2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5E58D71C-5D7D-372D-58AD-FD8A27AF8264}"/>
              </a:ext>
            </a:extLst>
          </p:cNvPr>
          <p:cNvSpPr txBox="1"/>
          <p:nvPr/>
        </p:nvSpPr>
        <p:spPr>
          <a:xfrm>
            <a:off x="1336949" y="5956390"/>
            <a:ext cx="69718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3-1/2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CF25788A-50B5-1CD2-14D6-6F8999A25429}"/>
              </a:ext>
            </a:extLst>
          </p:cNvPr>
          <p:cNvSpPr txBox="1"/>
          <p:nvPr/>
        </p:nvSpPr>
        <p:spPr>
          <a:xfrm>
            <a:off x="864779" y="3015517"/>
            <a:ext cx="100980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415</a:t>
            </a:r>
            <a:endParaRPr lang="fr-CA" dirty="0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F343183A-A095-822E-434B-CF8A0AEB76CB}"/>
              </a:ext>
            </a:extLst>
          </p:cNvPr>
          <p:cNvSpPr txBox="1"/>
          <p:nvPr/>
        </p:nvSpPr>
        <p:spPr>
          <a:xfrm>
            <a:off x="714648" y="5332841"/>
            <a:ext cx="73206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416</a:t>
            </a:r>
            <a:endParaRPr lang="fr-CA" dirty="0"/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54A19CEE-F94D-664A-20A8-5C1C807569B0}"/>
              </a:ext>
            </a:extLst>
          </p:cNvPr>
          <p:cNvSpPr txBox="1"/>
          <p:nvPr/>
        </p:nvSpPr>
        <p:spPr>
          <a:xfrm>
            <a:off x="1282501" y="2936007"/>
            <a:ext cx="95971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24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26,00$ OX</a:t>
            </a:r>
            <a:endParaRPr lang="fr-CA" sz="2400" dirty="0"/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D9124202-52AB-879F-EB34-36C809D3B7A8}"/>
              </a:ext>
            </a:extLst>
          </p:cNvPr>
          <p:cNvSpPr txBox="1"/>
          <p:nvPr/>
        </p:nvSpPr>
        <p:spPr>
          <a:xfrm>
            <a:off x="1140479" y="4142842"/>
            <a:ext cx="94912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17,00$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19,00$ OX</a:t>
            </a:r>
            <a:endParaRPr lang="fr-CA" sz="2400" dirty="0"/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0D0E5C7B-5CAA-79F5-B6C1-3C2ECA0A1E92}"/>
              </a:ext>
            </a:extLst>
          </p:cNvPr>
          <p:cNvSpPr txBox="1"/>
          <p:nvPr/>
        </p:nvSpPr>
        <p:spPr>
          <a:xfrm>
            <a:off x="1090008" y="5220208"/>
            <a:ext cx="111934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17,00$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19,00$ OX</a:t>
            </a:r>
            <a:endParaRPr lang="fr-CA" sz="2400" dirty="0"/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2FF4BBF7-9DE2-6BE3-F6B0-3B6C51B0FAF8}"/>
              </a:ext>
            </a:extLst>
          </p:cNvPr>
          <p:cNvSpPr txBox="1"/>
          <p:nvPr/>
        </p:nvSpPr>
        <p:spPr>
          <a:xfrm>
            <a:off x="736872" y="4269465"/>
            <a:ext cx="90582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417</a:t>
            </a:r>
            <a:endParaRPr lang="fr-CA" dirty="0"/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DC237034-1800-A664-2088-FB8312DE7E8C}"/>
              </a:ext>
            </a:extLst>
          </p:cNvPr>
          <p:cNvSpPr txBox="1"/>
          <p:nvPr/>
        </p:nvSpPr>
        <p:spPr>
          <a:xfrm>
            <a:off x="6158935" y="8513048"/>
            <a:ext cx="60414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Vis 1’’ </a:t>
            </a:r>
            <a:endParaRPr lang="fr-CA" sz="1100" b="1" dirty="0"/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410E4EF4-04EB-3C56-B9A1-EEAC3B0A97E5}"/>
              </a:ext>
            </a:extLst>
          </p:cNvPr>
          <p:cNvSpPr txBox="1"/>
          <p:nvPr/>
        </p:nvSpPr>
        <p:spPr>
          <a:xfrm>
            <a:off x="3366329" y="6418397"/>
            <a:ext cx="55652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412</a:t>
            </a:r>
            <a:endParaRPr lang="fr-CA" dirty="0"/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CB3F3734-11B8-224A-6553-3E0687C7D401}"/>
              </a:ext>
            </a:extLst>
          </p:cNvPr>
          <p:cNvSpPr txBox="1"/>
          <p:nvPr/>
        </p:nvSpPr>
        <p:spPr>
          <a:xfrm>
            <a:off x="5765150" y="7642572"/>
            <a:ext cx="95971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6,00$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7,00$ OX</a:t>
            </a:r>
            <a:endParaRPr lang="fr-CA" sz="2400" dirty="0"/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B4A88CAF-90B2-EAB2-D2A8-621541FA8375}"/>
              </a:ext>
            </a:extLst>
          </p:cNvPr>
          <p:cNvSpPr txBox="1"/>
          <p:nvPr/>
        </p:nvSpPr>
        <p:spPr>
          <a:xfrm>
            <a:off x="5384611" y="6348089"/>
            <a:ext cx="7582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410</a:t>
            </a:r>
            <a:endParaRPr lang="fr-CA" dirty="0"/>
          </a:p>
        </p:txBody>
      </p:sp>
      <p:sp>
        <p:nvSpPr>
          <p:cNvPr id="56" name="ZoneTexte 55">
            <a:extLst>
              <a:ext uri="{FF2B5EF4-FFF2-40B4-BE49-F238E27FC236}">
                <a16:creationId xmlns:a16="http://schemas.microsoft.com/office/drawing/2014/main" id="{39788A11-C0EA-BE08-7E5B-F562B9092C8E}"/>
              </a:ext>
            </a:extLst>
          </p:cNvPr>
          <p:cNvSpPr txBox="1"/>
          <p:nvPr/>
        </p:nvSpPr>
        <p:spPr>
          <a:xfrm>
            <a:off x="5881092" y="7129844"/>
            <a:ext cx="75823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800" b="1" i="1" dirty="0">
                <a:solidFill>
                  <a:srgbClr val="000000"/>
                </a:solidFill>
                <a:latin typeface="Calibri" panose="020F0502020204030204" pitchFamily="34" charset="0"/>
              </a:rPr>
              <a:t>Clou </a:t>
            </a:r>
            <a:r>
              <a:rPr lang="fr-CA" sz="800" b="1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1-3/8’’ </a:t>
            </a:r>
            <a:endParaRPr lang="fr-CA" dirty="0"/>
          </a:p>
        </p:txBody>
      </p:sp>
      <p:sp>
        <p:nvSpPr>
          <p:cNvPr id="57" name="ZoneTexte 56">
            <a:extLst>
              <a:ext uri="{FF2B5EF4-FFF2-40B4-BE49-F238E27FC236}">
                <a16:creationId xmlns:a16="http://schemas.microsoft.com/office/drawing/2014/main" id="{C6A26D96-AF70-EC40-0450-B7F7C7F7F325}"/>
              </a:ext>
            </a:extLst>
          </p:cNvPr>
          <p:cNvSpPr txBox="1"/>
          <p:nvPr/>
        </p:nvSpPr>
        <p:spPr>
          <a:xfrm>
            <a:off x="3748052" y="6326064"/>
            <a:ext cx="103020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10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11,00$ OX</a:t>
            </a:r>
            <a:endParaRPr lang="fr-CA" sz="2400" dirty="0"/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6BA314E4-B624-2C26-4685-16135036C7EE}"/>
              </a:ext>
            </a:extLst>
          </p:cNvPr>
          <p:cNvSpPr txBox="1"/>
          <p:nvPr/>
        </p:nvSpPr>
        <p:spPr>
          <a:xfrm>
            <a:off x="5780809" y="6214438"/>
            <a:ext cx="93004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6,00$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7,00$ OX</a:t>
            </a:r>
            <a:endParaRPr lang="fr-CA" sz="2400" dirty="0"/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417CC170-C628-42FA-789F-5C92EF640342}"/>
              </a:ext>
            </a:extLst>
          </p:cNvPr>
          <p:cNvSpPr txBox="1"/>
          <p:nvPr/>
        </p:nvSpPr>
        <p:spPr>
          <a:xfrm>
            <a:off x="5386323" y="7721783"/>
            <a:ext cx="52343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400</a:t>
            </a:r>
            <a:endParaRPr lang="fr-CA" dirty="0"/>
          </a:p>
        </p:txBody>
      </p:sp>
      <p:sp>
        <p:nvSpPr>
          <p:cNvPr id="61" name="ZoneTexte 60">
            <a:extLst>
              <a:ext uri="{FF2B5EF4-FFF2-40B4-BE49-F238E27FC236}">
                <a16:creationId xmlns:a16="http://schemas.microsoft.com/office/drawing/2014/main" id="{54D189E0-0DBF-7630-3DC8-471BF3D68DD3}"/>
              </a:ext>
            </a:extLst>
          </p:cNvPr>
          <p:cNvSpPr txBox="1"/>
          <p:nvPr/>
        </p:nvSpPr>
        <p:spPr>
          <a:xfrm>
            <a:off x="3804585" y="7192575"/>
            <a:ext cx="67710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3-1/2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2DF6827B-17AF-67D1-CE9C-DB667BE08131}"/>
              </a:ext>
            </a:extLst>
          </p:cNvPr>
          <p:cNvSpPr txBox="1"/>
          <p:nvPr/>
        </p:nvSpPr>
        <p:spPr>
          <a:xfrm>
            <a:off x="1406869" y="7152936"/>
            <a:ext cx="46771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63" name="ZoneTexte 62">
            <a:extLst>
              <a:ext uri="{FF2B5EF4-FFF2-40B4-BE49-F238E27FC236}">
                <a16:creationId xmlns:a16="http://schemas.microsoft.com/office/drawing/2014/main" id="{52B0B7B4-7A47-7FDB-7CC5-B700AC3014ED}"/>
              </a:ext>
            </a:extLst>
          </p:cNvPr>
          <p:cNvSpPr txBox="1"/>
          <p:nvPr/>
        </p:nvSpPr>
        <p:spPr>
          <a:xfrm>
            <a:off x="689513" y="6392716"/>
            <a:ext cx="5505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411</a:t>
            </a:r>
            <a:endParaRPr lang="fr-CA" dirty="0"/>
          </a:p>
        </p:txBody>
      </p:sp>
      <p:sp>
        <p:nvSpPr>
          <p:cNvPr id="64" name="ZoneTexte 63">
            <a:extLst>
              <a:ext uri="{FF2B5EF4-FFF2-40B4-BE49-F238E27FC236}">
                <a16:creationId xmlns:a16="http://schemas.microsoft.com/office/drawing/2014/main" id="{E1C65977-9677-CBE4-94B3-E9DDC1F2F155}"/>
              </a:ext>
            </a:extLst>
          </p:cNvPr>
          <p:cNvSpPr txBox="1"/>
          <p:nvPr/>
        </p:nvSpPr>
        <p:spPr>
          <a:xfrm>
            <a:off x="1260073" y="6303444"/>
            <a:ext cx="112830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10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11,00$ OX</a:t>
            </a:r>
            <a:endParaRPr lang="fr-CA" sz="2400" dirty="0"/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E6F0A653-5D0C-633A-BD07-8C264BFD6CE1}"/>
              </a:ext>
            </a:extLst>
          </p:cNvPr>
          <p:cNvSpPr txBox="1"/>
          <p:nvPr/>
        </p:nvSpPr>
        <p:spPr>
          <a:xfrm>
            <a:off x="3840424" y="8575964"/>
            <a:ext cx="70220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3-1/2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66" name="ZoneTexte 65">
            <a:extLst>
              <a:ext uri="{FF2B5EF4-FFF2-40B4-BE49-F238E27FC236}">
                <a16:creationId xmlns:a16="http://schemas.microsoft.com/office/drawing/2014/main" id="{0CD38CA0-40E2-7CB4-46D3-256182CD38D0}"/>
              </a:ext>
            </a:extLst>
          </p:cNvPr>
          <p:cNvSpPr txBox="1"/>
          <p:nvPr/>
        </p:nvSpPr>
        <p:spPr>
          <a:xfrm>
            <a:off x="3340165" y="7793187"/>
            <a:ext cx="87286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424</a:t>
            </a:r>
            <a:endParaRPr lang="fr-CA" dirty="0"/>
          </a:p>
        </p:txBody>
      </p:sp>
      <p:sp>
        <p:nvSpPr>
          <p:cNvPr id="67" name="ZoneTexte 66">
            <a:extLst>
              <a:ext uri="{FF2B5EF4-FFF2-40B4-BE49-F238E27FC236}">
                <a16:creationId xmlns:a16="http://schemas.microsoft.com/office/drawing/2014/main" id="{508C0654-97B5-4BB8-90FB-3EA497FF0284}"/>
              </a:ext>
            </a:extLst>
          </p:cNvPr>
          <p:cNvSpPr txBox="1"/>
          <p:nvPr/>
        </p:nvSpPr>
        <p:spPr>
          <a:xfrm>
            <a:off x="3772237" y="7699642"/>
            <a:ext cx="102224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18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20,50$ OX</a:t>
            </a:r>
            <a:endParaRPr lang="fr-CA" sz="2400" dirty="0"/>
          </a:p>
        </p:txBody>
      </p:sp>
      <p:sp>
        <p:nvSpPr>
          <p:cNvPr id="68" name="ZoneTexte 67">
            <a:extLst>
              <a:ext uri="{FF2B5EF4-FFF2-40B4-BE49-F238E27FC236}">
                <a16:creationId xmlns:a16="http://schemas.microsoft.com/office/drawing/2014/main" id="{864A0D95-E200-0EB9-B03F-F01D3A075996}"/>
              </a:ext>
            </a:extLst>
          </p:cNvPr>
          <p:cNvSpPr txBox="1"/>
          <p:nvPr/>
        </p:nvSpPr>
        <p:spPr>
          <a:xfrm>
            <a:off x="5118720" y="4451414"/>
            <a:ext cx="54458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4’’ </a:t>
            </a:r>
            <a:endParaRPr lang="fr-CA" sz="2800" dirty="0"/>
          </a:p>
        </p:txBody>
      </p:sp>
      <p:sp>
        <p:nvSpPr>
          <p:cNvPr id="69" name="ZoneTexte 68">
            <a:extLst>
              <a:ext uri="{FF2B5EF4-FFF2-40B4-BE49-F238E27FC236}">
                <a16:creationId xmlns:a16="http://schemas.microsoft.com/office/drawing/2014/main" id="{33CAEF77-21F7-9645-ED7F-6496A7B961BD}"/>
              </a:ext>
            </a:extLst>
          </p:cNvPr>
          <p:cNvSpPr txBox="1"/>
          <p:nvPr/>
        </p:nvSpPr>
        <p:spPr>
          <a:xfrm>
            <a:off x="4575727" y="3733946"/>
            <a:ext cx="82318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413</a:t>
            </a:r>
            <a:endParaRPr lang="fr-CA" dirty="0"/>
          </a:p>
        </p:txBody>
      </p:sp>
      <p:sp>
        <p:nvSpPr>
          <p:cNvPr id="70" name="ZoneTexte 69">
            <a:extLst>
              <a:ext uri="{FF2B5EF4-FFF2-40B4-BE49-F238E27FC236}">
                <a16:creationId xmlns:a16="http://schemas.microsoft.com/office/drawing/2014/main" id="{F905EEC5-E001-2758-D6CF-A7205BDA68F1}"/>
              </a:ext>
            </a:extLst>
          </p:cNvPr>
          <p:cNvSpPr txBox="1"/>
          <p:nvPr/>
        </p:nvSpPr>
        <p:spPr>
          <a:xfrm>
            <a:off x="4970232" y="3673987"/>
            <a:ext cx="93004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10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,00$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11,00$ OX</a:t>
            </a:r>
            <a:endParaRPr lang="fr-CA" sz="2400" dirty="0"/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89D30BCC-A449-6CD0-16B5-57D0A06D8086}"/>
              </a:ext>
            </a:extLst>
          </p:cNvPr>
          <p:cNvSpPr txBox="1"/>
          <p:nvPr/>
        </p:nvSpPr>
        <p:spPr>
          <a:xfrm>
            <a:off x="5088285" y="5576603"/>
            <a:ext cx="60544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4’’ </a:t>
            </a:r>
            <a:endParaRPr lang="fr-CA" sz="2800" dirty="0"/>
          </a:p>
        </p:txBody>
      </p:sp>
      <p:sp>
        <p:nvSpPr>
          <p:cNvPr id="72" name="ZoneTexte 71">
            <a:extLst>
              <a:ext uri="{FF2B5EF4-FFF2-40B4-BE49-F238E27FC236}">
                <a16:creationId xmlns:a16="http://schemas.microsoft.com/office/drawing/2014/main" id="{899ACB54-D9FC-B258-C2AF-AF7975B04917}"/>
              </a:ext>
            </a:extLst>
          </p:cNvPr>
          <p:cNvSpPr txBox="1"/>
          <p:nvPr/>
        </p:nvSpPr>
        <p:spPr>
          <a:xfrm>
            <a:off x="4951122" y="4806377"/>
            <a:ext cx="94667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18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20,50$ OX</a:t>
            </a:r>
            <a:endParaRPr lang="fr-CA" sz="2400" dirty="0"/>
          </a:p>
        </p:txBody>
      </p:sp>
      <p:sp>
        <p:nvSpPr>
          <p:cNvPr id="73" name="ZoneTexte 72">
            <a:extLst>
              <a:ext uri="{FF2B5EF4-FFF2-40B4-BE49-F238E27FC236}">
                <a16:creationId xmlns:a16="http://schemas.microsoft.com/office/drawing/2014/main" id="{E40B7D44-32B9-5812-CB7E-4475523225AF}"/>
              </a:ext>
            </a:extLst>
          </p:cNvPr>
          <p:cNvSpPr txBox="1"/>
          <p:nvPr/>
        </p:nvSpPr>
        <p:spPr>
          <a:xfrm>
            <a:off x="4561838" y="4837418"/>
            <a:ext cx="75782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414</a:t>
            </a:r>
            <a:endParaRPr lang="fr-CA" dirty="0"/>
          </a:p>
        </p:txBody>
      </p:sp>
      <p:sp>
        <p:nvSpPr>
          <p:cNvPr id="74" name="ZoneTexte 73">
            <a:extLst>
              <a:ext uri="{FF2B5EF4-FFF2-40B4-BE49-F238E27FC236}">
                <a16:creationId xmlns:a16="http://schemas.microsoft.com/office/drawing/2014/main" id="{10D30CA4-7EF4-2CF4-FE27-1A387FDFC42F}"/>
              </a:ext>
            </a:extLst>
          </p:cNvPr>
          <p:cNvSpPr txBox="1"/>
          <p:nvPr/>
        </p:nvSpPr>
        <p:spPr>
          <a:xfrm>
            <a:off x="683407" y="7709208"/>
            <a:ext cx="67844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423</a:t>
            </a:r>
            <a:endParaRPr lang="fr-CA" dirty="0"/>
          </a:p>
        </p:txBody>
      </p:sp>
      <p:sp>
        <p:nvSpPr>
          <p:cNvPr id="75" name="ZoneTexte 74">
            <a:extLst>
              <a:ext uri="{FF2B5EF4-FFF2-40B4-BE49-F238E27FC236}">
                <a16:creationId xmlns:a16="http://schemas.microsoft.com/office/drawing/2014/main" id="{391A24FD-6519-401A-046F-90E612E5CD26}"/>
              </a:ext>
            </a:extLst>
          </p:cNvPr>
          <p:cNvSpPr txBox="1"/>
          <p:nvPr/>
        </p:nvSpPr>
        <p:spPr>
          <a:xfrm>
            <a:off x="1372534" y="8512386"/>
            <a:ext cx="651055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050" dirty="0">
                <a:solidFill>
                  <a:srgbClr val="000000"/>
                </a:solidFill>
                <a:latin typeface="Calibri" panose="020F0502020204030204" pitchFamily="34" charset="0"/>
              </a:rPr>
              <a:t>3</a:t>
            </a:r>
            <a:r>
              <a:rPr lang="fr-CA" sz="105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’’ </a:t>
            </a:r>
            <a:endParaRPr lang="fr-CA" sz="2800" dirty="0"/>
          </a:p>
        </p:txBody>
      </p:sp>
      <p:sp>
        <p:nvSpPr>
          <p:cNvPr id="76" name="ZoneTexte 75">
            <a:extLst>
              <a:ext uri="{FF2B5EF4-FFF2-40B4-BE49-F238E27FC236}">
                <a16:creationId xmlns:a16="http://schemas.microsoft.com/office/drawing/2014/main" id="{E9D128ED-BCE7-023F-9F9D-5089545788E7}"/>
              </a:ext>
            </a:extLst>
          </p:cNvPr>
          <p:cNvSpPr txBox="1"/>
          <p:nvPr/>
        </p:nvSpPr>
        <p:spPr>
          <a:xfrm>
            <a:off x="1182186" y="7615455"/>
            <a:ext cx="94667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18</a:t>
            </a:r>
            <a:r>
              <a:rPr lang="fr-CA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,50$</a:t>
            </a:r>
          </a:p>
          <a:p>
            <a:r>
              <a:rPr lang="fr-CA" sz="1400" dirty="0">
                <a:solidFill>
                  <a:srgbClr val="000000"/>
                </a:solidFill>
                <a:latin typeface="Calibri" panose="020F0502020204030204" pitchFamily="34" charset="0"/>
              </a:rPr>
              <a:t>20,50$ OX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4663596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 25">
            <a:extLst>
              <a:ext uri="{FF2B5EF4-FFF2-40B4-BE49-F238E27FC236}">
                <a16:creationId xmlns:a16="http://schemas.microsoft.com/office/drawing/2014/main" id="{CB52EEFD-B8C9-0772-22AC-1F4F9190F6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4291" y="6842760"/>
            <a:ext cx="1812472" cy="260604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4E1FDA71-8070-C0D2-B670-0835C97E1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56748" y="9088449"/>
            <a:ext cx="402927" cy="517514"/>
          </a:xfrm>
        </p:spPr>
        <p:txBody>
          <a:bodyPr/>
          <a:lstStyle/>
          <a:p>
            <a:fld id="{2B01514B-FA98-4ED7-B265-055D75AB0A78}" type="slidenum">
              <a:rPr lang="fr-CA" sz="1400" b="1" smtClean="0">
                <a:solidFill>
                  <a:schemeClr val="tx1"/>
                </a:solidFill>
              </a:rPr>
              <a:t>30</a:t>
            </a:fld>
            <a:endParaRPr lang="fr-CA" sz="1400" b="1" dirty="0">
              <a:solidFill>
                <a:schemeClr val="tx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2EBDA29-CEB1-A0E1-A935-12481111FC50}"/>
              </a:ext>
            </a:extLst>
          </p:cNvPr>
          <p:cNvSpPr txBox="1"/>
          <p:nvPr/>
        </p:nvSpPr>
        <p:spPr>
          <a:xfrm>
            <a:off x="2484120" y="157565"/>
            <a:ext cx="25298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2000" b="1" i="0" u="none" strike="noStrike" baseline="0" dirty="0">
                <a:latin typeface="Calibri" panose="020F0502020204030204" pitchFamily="34" charset="0"/>
              </a:rPr>
              <a:t>UNITÉS SUR MESURE </a:t>
            </a:r>
            <a:endParaRPr lang="fr-CA" sz="2400" b="1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CBBAD625-D980-9A8D-7416-7D9D69B50C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1" y="548640"/>
            <a:ext cx="2651777" cy="141732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83FB7705-B830-3371-CF08-3C535970FA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3197" y="525780"/>
            <a:ext cx="3869823" cy="402336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0953022C-82B7-D8DD-B91C-C9F556602C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50" y="2103120"/>
            <a:ext cx="2621817" cy="221149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542402BB-A1D4-B05D-B7C0-867CAE609C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681" y="4442460"/>
            <a:ext cx="2607457" cy="422624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7EDCFF8F-4DEF-22EB-9A06-91B942F53D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67882" y="4695594"/>
            <a:ext cx="3835838" cy="183711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0" name="ZoneTexte 19">
            <a:extLst>
              <a:ext uri="{FF2B5EF4-FFF2-40B4-BE49-F238E27FC236}">
                <a16:creationId xmlns:a16="http://schemas.microsoft.com/office/drawing/2014/main" id="{6BA558CF-DFDE-D706-642F-4BD924825D49}"/>
              </a:ext>
            </a:extLst>
          </p:cNvPr>
          <p:cNvSpPr txBox="1"/>
          <p:nvPr/>
        </p:nvSpPr>
        <p:spPr>
          <a:xfrm>
            <a:off x="4267200" y="6581522"/>
            <a:ext cx="19888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1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DISPONIBLE SUR MESURE </a:t>
            </a:r>
            <a:endParaRPr lang="fr-CA" dirty="0"/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185A5778-52BB-5259-7C80-C0AFEDCC34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1340" y="6844444"/>
            <a:ext cx="1726794" cy="258855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DFE5E391-F7ED-5792-9046-59F0121275C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94037" y="4531519"/>
            <a:ext cx="1371600" cy="657225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568FE762-6155-8027-ED52-BDC710F9014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84337" y="8722519"/>
            <a:ext cx="1371600" cy="657225"/>
          </a:xfrm>
          <a:prstGeom prst="rect">
            <a:avLst/>
          </a:prstGeom>
        </p:spPr>
      </p:pic>
      <p:sp>
        <p:nvSpPr>
          <p:cNvPr id="28" name="ZoneTexte 27">
            <a:extLst>
              <a:ext uri="{FF2B5EF4-FFF2-40B4-BE49-F238E27FC236}">
                <a16:creationId xmlns:a16="http://schemas.microsoft.com/office/drawing/2014/main" id="{5D034B19-CF90-9037-7AE5-9F0EB46D5452}"/>
              </a:ext>
            </a:extLst>
          </p:cNvPr>
          <p:cNvSpPr txBox="1"/>
          <p:nvPr/>
        </p:nvSpPr>
        <p:spPr>
          <a:xfrm>
            <a:off x="65314" y="8666117"/>
            <a:ext cx="21162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/>
              <a:t>Entreprise G Fortier </a:t>
            </a:r>
            <a:r>
              <a:rPr lang="fr-CA" sz="700" b="1" dirty="0"/>
              <a:t>inc</a:t>
            </a:r>
          </a:p>
          <a:p>
            <a:r>
              <a:rPr lang="fr-CA" sz="1050" b="1" dirty="0">
                <a:hlinkClick r:id="rId10"/>
              </a:rPr>
              <a:t>germain_fortier@hotmail.com</a:t>
            </a:r>
            <a:endParaRPr lang="fr-CA" sz="1050" b="1" dirty="0"/>
          </a:p>
          <a:p>
            <a:r>
              <a:rPr lang="fr-CA" sz="1050" b="1" dirty="0"/>
              <a:t>Site web </a:t>
            </a:r>
            <a:r>
              <a:rPr lang="fr-CA" sz="1050" b="1" dirty="0">
                <a:hlinkClick r:id="rId11"/>
              </a:rPr>
              <a:t>www.entreprisegf.ca</a:t>
            </a:r>
            <a:endParaRPr lang="fr-CA" sz="1050" b="1" dirty="0"/>
          </a:p>
          <a:p>
            <a:r>
              <a:rPr lang="fr-CA" sz="1050" b="1" dirty="0"/>
              <a:t>Tél: 819-350-2070</a:t>
            </a:r>
          </a:p>
        </p:txBody>
      </p:sp>
      <p:pic>
        <p:nvPicPr>
          <p:cNvPr id="34" name="Image 33">
            <a:hlinkClick r:id="rId12" action="ppaction://hlinksldjump"/>
            <a:extLst>
              <a:ext uri="{FF2B5EF4-FFF2-40B4-BE49-F238E27FC236}">
                <a16:creationId xmlns:a16="http://schemas.microsoft.com/office/drawing/2014/main" id="{ECE9FC01-9CB0-911F-5C2C-E5F110F1A0A9}"/>
              </a:ext>
            </a:extLst>
          </p:cNvPr>
          <p:cNvPicPr>
            <a:picLocks noChangeAspect="1"/>
          </p:cNvPicPr>
          <p:nvPr/>
        </p:nvPicPr>
        <p:blipFill>
          <a:blip r:embed="rId13">
            <a:biLevel thresh="75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36749" y="8549640"/>
            <a:ext cx="221456" cy="19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64449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14499</TotalTime>
  <Words>3535</Words>
  <Application>Microsoft Office PowerPoint</Application>
  <PresentationFormat>Personnalisé</PresentationFormat>
  <Paragraphs>1295</Paragraphs>
  <Slides>30</Slides>
  <Notes>8</Notes>
  <HiddenSlides>0</HiddenSlides>
  <MMClips>0</MMClips>
  <ScaleCrop>false</ScaleCrop>
  <HeadingPairs>
    <vt:vector size="8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  <vt:variant>
        <vt:lpstr>Diaporamas personnalisés</vt:lpstr>
      </vt:variant>
      <vt:variant>
        <vt:i4>1</vt:i4>
      </vt:variant>
    </vt:vector>
  </HeadingPairs>
  <TitlesOfParts>
    <vt:vector size="38" baseType="lpstr">
      <vt:lpstr>Aptos</vt:lpstr>
      <vt:lpstr>Aptos Display</vt:lpstr>
      <vt:lpstr>Arial</vt:lpstr>
      <vt:lpstr>Blackadder ITC</vt:lpstr>
      <vt:lpstr>Calibri</vt:lpstr>
      <vt:lpstr>CIDFont+F7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Diaporama personnalisé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Francois Masse</dc:creator>
  <cp:lastModifiedBy>Francois Massé</cp:lastModifiedBy>
  <cp:revision>2</cp:revision>
  <cp:lastPrinted>2026-11-02T15:38:01Z</cp:lastPrinted>
  <dcterms:created xsi:type="dcterms:W3CDTF">2026-10-17T16:27:01Z</dcterms:created>
  <dcterms:modified xsi:type="dcterms:W3CDTF">2026-11-03T13:03:43Z</dcterms:modified>
</cp:coreProperties>
</file>